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65" r:id="rId4"/>
    <p:sldId id="311" r:id="rId6"/>
    <p:sldId id="312" r:id="rId7"/>
    <p:sldId id="327" r:id="rId8"/>
    <p:sldId id="335" r:id="rId9"/>
    <p:sldId id="336" r:id="rId10"/>
    <p:sldId id="334" r:id="rId11"/>
    <p:sldId id="337" r:id="rId12"/>
    <p:sldId id="338" r:id="rId13"/>
    <p:sldId id="343" r:id="rId14"/>
    <p:sldId id="344" r:id="rId15"/>
    <p:sldId id="345" r:id="rId16"/>
    <p:sldId id="352" r:id="rId17"/>
    <p:sldId id="353" r:id="rId18"/>
    <p:sldId id="267" r:id="rId19"/>
  </p:sldIdLst>
  <p:sldSz cx="9592945" cy="5395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王倩倩" initials="Wq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00E4"/>
    <a:srgbClr val="1F2DA8"/>
    <a:srgbClr val="0400B1"/>
    <a:srgbClr val="F2F2F2"/>
    <a:srgbClr val="7DCDFF"/>
    <a:srgbClr val="9BD9FF"/>
    <a:srgbClr val="8A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6"/>
  </p:normalViewPr>
  <p:slideViewPr>
    <p:cSldViewPr>
      <p:cViewPr>
        <p:scale>
          <a:sx n="75" d="100"/>
          <a:sy n="75" d="100"/>
        </p:scale>
        <p:origin x="1176" y="704"/>
      </p:cViewPr>
      <p:guideLst>
        <p:guide orient="horz" pos="1699"/>
        <p:guide pos="30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FEC91-376F-4B3F-A168-65C97BFAF6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28F52-921D-4B5E-90E1-89DF6F6F58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904" y="1676400"/>
            <a:ext cx="8153456" cy="1155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8322" y="3057525"/>
            <a:ext cx="6716619" cy="13795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2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3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3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6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5598" y="215900"/>
            <a:ext cx="2158224" cy="4603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9443" y="215900"/>
            <a:ext cx="6333660" cy="4603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158" y="883082"/>
            <a:ext cx="7194947" cy="1878577"/>
          </a:xfrm>
        </p:spPr>
        <p:txBody>
          <a:bodyPr anchor="b"/>
          <a:lstStyle>
            <a:lvl1pPr algn="ctr">
              <a:defRPr sz="4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9158" y="2834104"/>
            <a:ext cx="7194947" cy="1302763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410" indent="0" algn="ctr">
              <a:buNone/>
              <a:defRPr sz="1575"/>
            </a:lvl2pPr>
            <a:lvl3pPr marL="719455" indent="0" algn="ctr">
              <a:buNone/>
              <a:defRPr sz="1415"/>
            </a:lvl3pPr>
            <a:lvl4pPr marL="1078865" indent="0" algn="ctr">
              <a:buNone/>
              <a:defRPr sz="1260"/>
            </a:lvl4pPr>
            <a:lvl5pPr marL="1438910" indent="0" algn="ctr">
              <a:buNone/>
              <a:defRPr sz="1260"/>
            </a:lvl5pPr>
            <a:lvl6pPr marL="1798320" indent="0" algn="ctr">
              <a:buNone/>
              <a:defRPr sz="1260"/>
            </a:lvl6pPr>
            <a:lvl7pPr marL="2158365" indent="0" algn="ctr">
              <a:buNone/>
              <a:defRPr sz="1260"/>
            </a:lvl7pPr>
            <a:lvl8pPr marL="2517775" indent="0" algn="ctr">
              <a:buNone/>
              <a:defRPr sz="1260"/>
            </a:lvl8pPr>
            <a:lvl9pPr marL="2877820" indent="0" algn="ctr">
              <a:buNone/>
              <a:defRPr sz="126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41" y="1345232"/>
            <a:ext cx="8274189" cy="2244550"/>
          </a:xfrm>
        </p:spPr>
        <p:txBody>
          <a:bodyPr anchor="b"/>
          <a:lstStyle>
            <a:lvl1pPr>
              <a:defRPr sz="4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541" y="3611016"/>
            <a:ext cx="8274189" cy="1180356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59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455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7886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891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83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836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77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78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9537" y="1436412"/>
            <a:ext cx="4077137" cy="34236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56589" y="1436412"/>
            <a:ext cx="4077137" cy="34236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287283"/>
            <a:ext cx="8274189" cy="1042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787" y="1322748"/>
            <a:ext cx="4058400" cy="64825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410" indent="0">
              <a:buNone/>
              <a:defRPr sz="1575" b="1"/>
            </a:lvl2pPr>
            <a:lvl3pPr marL="719455" indent="0">
              <a:buNone/>
              <a:defRPr sz="1415" b="1"/>
            </a:lvl3pPr>
            <a:lvl4pPr marL="1078865" indent="0">
              <a:buNone/>
              <a:defRPr sz="1260" b="1"/>
            </a:lvl4pPr>
            <a:lvl5pPr marL="1438910" indent="0">
              <a:buNone/>
              <a:defRPr sz="1260" b="1"/>
            </a:lvl5pPr>
            <a:lvl6pPr marL="1798320" indent="0">
              <a:buNone/>
              <a:defRPr sz="1260" b="1"/>
            </a:lvl6pPr>
            <a:lvl7pPr marL="2158365" indent="0">
              <a:buNone/>
              <a:defRPr sz="1260" b="1"/>
            </a:lvl7pPr>
            <a:lvl8pPr marL="2517775" indent="0">
              <a:buNone/>
              <a:defRPr sz="1260" b="1"/>
            </a:lvl8pPr>
            <a:lvl9pPr marL="287782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0787" y="1971007"/>
            <a:ext cx="4058400" cy="28990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56590" y="1322748"/>
            <a:ext cx="4078386" cy="64825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410" indent="0">
              <a:buNone/>
              <a:defRPr sz="1575" b="1"/>
            </a:lvl2pPr>
            <a:lvl3pPr marL="719455" indent="0">
              <a:buNone/>
              <a:defRPr sz="1415" b="1"/>
            </a:lvl3pPr>
            <a:lvl4pPr marL="1078865" indent="0">
              <a:buNone/>
              <a:defRPr sz="1260" b="1"/>
            </a:lvl4pPr>
            <a:lvl5pPr marL="1438910" indent="0">
              <a:buNone/>
              <a:defRPr sz="1260" b="1"/>
            </a:lvl5pPr>
            <a:lvl6pPr marL="1798320" indent="0">
              <a:buNone/>
              <a:defRPr sz="1260" b="1"/>
            </a:lvl6pPr>
            <a:lvl7pPr marL="2158365" indent="0">
              <a:buNone/>
              <a:defRPr sz="1260" b="1"/>
            </a:lvl7pPr>
            <a:lvl8pPr marL="2517775" indent="0">
              <a:buNone/>
              <a:defRPr sz="1260" b="1"/>
            </a:lvl8pPr>
            <a:lvl9pPr marL="287782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56590" y="1971007"/>
            <a:ext cx="4078386" cy="28990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359728"/>
            <a:ext cx="3094077" cy="125904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386" y="776912"/>
            <a:ext cx="4856589" cy="3834596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60787" y="1618774"/>
            <a:ext cx="3094077" cy="2998979"/>
          </a:xfrm>
        </p:spPr>
        <p:txBody>
          <a:bodyPr/>
          <a:lstStyle>
            <a:lvl1pPr marL="0" indent="0">
              <a:buNone/>
              <a:defRPr sz="1260"/>
            </a:lvl1pPr>
            <a:lvl2pPr marL="359410" indent="0">
              <a:buNone/>
              <a:defRPr sz="1100"/>
            </a:lvl2pPr>
            <a:lvl3pPr marL="719455" indent="0">
              <a:buNone/>
              <a:defRPr sz="945"/>
            </a:lvl3pPr>
            <a:lvl4pPr marL="1078865" indent="0">
              <a:buNone/>
              <a:defRPr sz="785"/>
            </a:lvl4pPr>
            <a:lvl5pPr marL="1438910" indent="0">
              <a:buNone/>
              <a:defRPr sz="785"/>
            </a:lvl5pPr>
            <a:lvl6pPr marL="1798320" indent="0">
              <a:buNone/>
              <a:defRPr sz="785"/>
            </a:lvl6pPr>
            <a:lvl7pPr marL="2158365" indent="0">
              <a:buNone/>
              <a:defRPr sz="785"/>
            </a:lvl7pPr>
            <a:lvl8pPr marL="2517775" indent="0">
              <a:buNone/>
              <a:defRPr sz="785"/>
            </a:lvl8pPr>
            <a:lvl9pPr marL="2877820" indent="0">
              <a:buNone/>
              <a:defRPr sz="78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359728"/>
            <a:ext cx="3094077" cy="125904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78386" y="776912"/>
            <a:ext cx="4856589" cy="3834596"/>
          </a:xfrm>
        </p:spPr>
        <p:txBody>
          <a:bodyPr anchor="t"/>
          <a:lstStyle>
            <a:lvl1pPr marL="0" indent="0">
              <a:buNone/>
              <a:defRPr sz="2520"/>
            </a:lvl1pPr>
            <a:lvl2pPr marL="359410" indent="0">
              <a:buNone/>
              <a:defRPr sz="2205"/>
            </a:lvl2pPr>
            <a:lvl3pPr marL="719455" indent="0">
              <a:buNone/>
              <a:defRPr sz="1890"/>
            </a:lvl3pPr>
            <a:lvl4pPr marL="1078865" indent="0">
              <a:buNone/>
              <a:defRPr sz="1575"/>
            </a:lvl4pPr>
            <a:lvl5pPr marL="1438910" indent="0">
              <a:buNone/>
              <a:defRPr sz="1575"/>
            </a:lvl5pPr>
            <a:lvl6pPr marL="1798320" indent="0">
              <a:buNone/>
              <a:defRPr sz="1575"/>
            </a:lvl6pPr>
            <a:lvl7pPr marL="2158365" indent="0">
              <a:buNone/>
              <a:defRPr sz="1575"/>
            </a:lvl7pPr>
            <a:lvl8pPr marL="2517775" indent="0">
              <a:buNone/>
              <a:defRPr sz="1575"/>
            </a:lvl8pPr>
            <a:lvl9pPr marL="2877820" indent="0">
              <a:buNone/>
              <a:defRPr sz="15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60787" y="1618774"/>
            <a:ext cx="3094077" cy="2998979"/>
          </a:xfrm>
        </p:spPr>
        <p:txBody>
          <a:bodyPr/>
          <a:lstStyle>
            <a:lvl1pPr marL="0" indent="0">
              <a:buNone/>
              <a:defRPr sz="1260"/>
            </a:lvl1pPr>
            <a:lvl2pPr marL="359410" indent="0">
              <a:buNone/>
              <a:defRPr sz="1100"/>
            </a:lvl2pPr>
            <a:lvl3pPr marL="719455" indent="0">
              <a:buNone/>
              <a:defRPr sz="945"/>
            </a:lvl3pPr>
            <a:lvl4pPr marL="1078865" indent="0">
              <a:buNone/>
              <a:defRPr sz="785"/>
            </a:lvl4pPr>
            <a:lvl5pPr marL="1438910" indent="0">
              <a:buNone/>
              <a:defRPr sz="785"/>
            </a:lvl5pPr>
            <a:lvl6pPr marL="1798320" indent="0">
              <a:buNone/>
              <a:defRPr sz="785"/>
            </a:lvl6pPr>
            <a:lvl7pPr marL="2158365" indent="0">
              <a:buNone/>
              <a:defRPr sz="785"/>
            </a:lvl7pPr>
            <a:lvl8pPr marL="2517775" indent="0">
              <a:buNone/>
              <a:defRPr sz="785"/>
            </a:lvl8pPr>
            <a:lvl9pPr marL="2877820" indent="0">
              <a:buNone/>
              <a:defRPr sz="78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5179" y="287282"/>
            <a:ext cx="2068547" cy="45727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9537" y="287282"/>
            <a:ext cx="6085726" cy="45727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498" y="3467102"/>
            <a:ext cx="8153456" cy="1071563"/>
          </a:xfrm>
        </p:spPr>
        <p:txBody>
          <a:bodyPr anchor="t"/>
          <a:lstStyle>
            <a:lvl1pPr algn="l">
              <a:defRPr sz="280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498" y="2287588"/>
            <a:ext cx="8153456" cy="1179512"/>
          </a:xfrm>
        </p:spPr>
        <p:txBody>
          <a:bodyPr anchor="b"/>
          <a:lstStyle>
            <a:lvl1pPr marL="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1pPr>
            <a:lvl2pPr marL="320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64135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3pPr>
            <a:lvl4pPr marL="96202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4pPr>
            <a:lvl5pPr marL="128270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5pPr>
            <a:lvl6pPr marL="160337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6pPr>
            <a:lvl7pPr marL="192341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7pPr>
            <a:lvl8pPr marL="224409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8pPr>
            <a:lvl9pPr marL="256476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9442" y="1258888"/>
            <a:ext cx="4245201" cy="3560762"/>
          </a:xfrm>
        </p:spPr>
        <p:txBody>
          <a:bodyPr/>
          <a:lstStyle>
            <a:lvl1pPr>
              <a:defRPr sz="1965"/>
            </a:lvl1pPr>
            <a:lvl2pPr>
              <a:defRPr sz="1685"/>
            </a:lvl2pPr>
            <a:lvl3pPr>
              <a:defRPr sz="1405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7139" y="1258888"/>
            <a:ext cx="4246684" cy="3560762"/>
          </a:xfrm>
        </p:spPr>
        <p:txBody>
          <a:bodyPr/>
          <a:lstStyle>
            <a:lvl1pPr>
              <a:defRPr sz="1965"/>
            </a:lvl1pPr>
            <a:lvl2pPr>
              <a:defRPr sz="1685"/>
            </a:lvl2pPr>
            <a:lvl3pPr>
              <a:defRPr sz="1405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9441" y="1208091"/>
            <a:ext cx="4239263" cy="503237"/>
          </a:xfrm>
        </p:spPr>
        <p:txBody>
          <a:bodyPr anchor="b"/>
          <a:lstStyle>
            <a:lvl1pPr marL="0" indent="0">
              <a:buNone/>
              <a:defRPr sz="1685" b="1"/>
            </a:lvl1pPr>
            <a:lvl2pPr marL="320675" indent="0">
              <a:buNone/>
              <a:defRPr sz="1405" b="1"/>
            </a:lvl2pPr>
            <a:lvl3pPr marL="641350" indent="0">
              <a:buNone/>
              <a:defRPr sz="1260" b="1"/>
            </a:lvl3pPr>
            <a:lvl4pPr marL="962025" indent="0">
              <a:buNone/>
              <a:defRPr sz="1120" b="1"/>
            </a:lvl4pPr>
            <a:lvl5pPr marL="1282700" indent="0">
              <a:buNone/>
              <a:defRPr sz="1120" b="1"/>
            </a:lvl5pPr>
            <a:lvl6pPr marL="1603375" indent="0">
              <a:buNone/>
              <a:defRPr sz="1120" b="1"/>
            </a:lvl6pPr>
            <a:lvl7pPr marL="1923415" indent="0">
              <a:buNone/>
              <a:defRPr sz="1120" b="1"/>
            </a:lvl7pPr>
            <a:lvl8pPr marL="2244090" indent="0">
              <a:buNone/>
              <a:defRPr sz="1120" b="1"/>
            </a:lvl8pPr>
            <a:lvl9pPr marL="2564765" indent="0">
              <a:buNone/>
              <a:defRPr sz="11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441" y="1711328"/>
            <a:ext cx="4239263" cy="3108325"/>
          </a:xfrm>
        </p:spPr>
        <p:txBody>
          <a:bodyPr/>
          <a:lstStyle>
            <a:lvl1pPr>
              <a:defRPr sz="1685"/>
            </a:lvl1pPr>
            <a:lvl2pPr>
              <a:defRPr sz="1405"/>
            </a:lvl2pPr>
            <a:lvl3pPr>
              <a:defRPr sz="1260"/>
            </a:lvl3pPr>
            <a:lvl4pPr>
              <a:defRPr sz="1120"/>
            </a:lvl4pPr>
            <a:lvl5pPr>
              <a:defRPr sz="1120"/>
            </a:lvl5pPr>
            <a:lvl6pPr>
              <a:defRPr sz="1120"/>
            </a:lvl6pPr>
            <a:lvl7pPr>
              <a:defRPr sz="1120"/>
            </a:lvl7pPr>
            <a:lvl8pPr>
              <a:defRPr sz="1120"/>
            </a:lvl8pPr>
            <a:lvl9pPr>
              <a:defRPr sz="11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73077" y="1208091"/>
            <a:ext cx="4240747" cy="503237"/>
          </a:xfrm>
        </p:spPr>
        <p:txBody>
          <a:bodyPr anchor="b"/>
          <a:lstStyle>
            <a:lvl1pPr marL="0" indent="0">
              <a:buNone/>
              <a:defRPr sz="1685" b="1"/>
            </a:lvl1pPr>
            <a:lvl2pPr marL="320675" indent="0">
              <a:buNone/>
              <a:defRPr sz="1405" b="1"/>
            </a:lvl2pPr>
            <a:lvl3pPr marL="641350" indent="0">
              <a:buNone/>
              <a:defRPr sz="1260" b="1"/>
            </a:lvl3pPr>
            <a:lvl4pPr marL="962025" indent="0">
              <a:buNone/>
              <a:defRPr sz="1120" b="1"/>
            </a:lvl4pPr>
            <a:lvl5pPr marL="1282700" indent="0">
              <a:buNone/>
              <a:defRPr sz="1120" b="1"/>
            </a:lvl5pPr>
            <a:lvl6pPr marL="1603375" indent="0">
              <a:buNone/>
              <a:defRPr sz="1120" b="1"/>
            </a:lvl6pPr>
            <a:lvl7pPr marL="1923415" indent="0">
              <a:buNone/>
              <a:defRPr sz="1120" b="1"/>
            </a:lvl7pPr>
            <a:lvl8pPr marL="2244090" indent="0">
              <a:buNone/>
              <a:defRPr sz="1120" b="1"/>
            </a:lvl8pPr>
            <a:lvl9pPr marL="2564765" indent="0">
              <a:buNone/>
              <a:defRPr sz="11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3077" y="1711328"/>
            <a:ext cx="4240747" cy="3108325"/>
          </a:xfrm>
        </p:spPr>
        <p:txBody>
          <a:bodyPr/>
          <a:lstStyle>
            <a:lvl1pPr>
              <a:defRPr sz="1685"/>
            </a:lvl1pPr>
            <a:lvl2pPr>
              <a:defRPr sz="1405"/>
            </a:lvl2pPr>
            <a:lvl3pPr>
              <a:defRPr sz="1260"/>
            </a:lvl3pPr>
            <a:lvl4pPr>
              <a:defRPr sz="1120"/>
            </a:lvl4pPr>
            <a:lvl5pPr>
              <a:defRPr sz="1120"/>
            </a:lvl5pPr>
            <a:lvl6pPr>
              <a:defRPr sz="1120"/>
            </a:lvl6pPr>
            <a:lvl7pPr>
              <a:defRPr sz="1120"/>
            </a:lvl7pPr>
            <a:lvl8pPr>
              <a:defRPr sz="1120"/>
            </a:lvl8pPr>
            <a:lvl9pPr>
              <a:defRPr sz="11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42" y="214313"/>
            <a:ext cx="3155698" cy="914400"/>
          </a:xfrm>
        </p:spPr>
        <p:txBody>
          <a:bodyPr anchor="b"/>
          <a:lstStyle>
            <a:lvl1pPr algn="l">
              <a:defRPr sz="140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0919" y="214316"/>
            <a:ext cx="5362905" cy="4605337"/>
          </a:xfrm>
        </p:spPr>
        <p:txBody>
          <a:bodyPr/>
          <a:lstStyle>
            <a:lvl1pPr>
              <a:defRPr sz="2245"/>
            </a:lvl1pPr>
            <a:lvl2pPr>
              <a:defRPr sz="1965"/>
            </a:lvl2pPr>
            <a:lvl3pPr>
              <a:defRPr sz="1685"/>
            </a:lvl3pPr>
            <a:lvl4pPr>
              <a:defRPr sz="1405"/>
            </a:lvl4pPr>
            <a:lvl5pPr>
              <a:defRPr sz="1405"/>
            </a:lvl5pPr>
            <a:lvl6pPr>
              <a:defRPr sz="1405"/>
            </a:lvl6pPr>
            <a:lvl7pPr>
              <a:defRPr sz="1405"/>
            </a:lvl7pPr>
            <a:lvl8pPr>
              <a:defRPr sz="1405"/>
            </a:lvl8pPr>
            <a:lvl9pPr>
              <a:defRPr sz="14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9442" y="1128716"/>
            <a:ext cx="3155698" cy="3690937"/>
          </a:xfrm>
        </p:spPr>
        <p:txBody>
          <a:bodyPr/>
          <a:lstStyle>
            <a:lvl1pPr marL="0" indent="0">
              <a:buNone/>
              <a:defRPr sz="980"/>
            </a:lvl1pPr>
            <a:lvl2pPr marL="320675" indent="0">
              <a:buNone/>
              <a:defRPr sz="840"/>
            </a:lvl2pPr>
            <a:lvl3pPr marL="641350" indent="0">
              <a:buNone/>
              <a:defRPr sz="700"/>
            </a:lvl3pPr>
            <a:lvl4pPr marL="962025" indent="0">
              <a:buNone/>
              <a:defRPr sz="630"/>
            </a:lvl4pPr>
            <a:lvl5pPr marL="1282700" indent="0">
              <a:buNone/>
              <a:defRPr sz="630"/>
            </a:lvl5pPr>
            <a:lvl6pPr marL="1603375" indent="0">
              <a:buNone/>
              <a:defRPr sz="630"/>
            </a:lvl6pPr>
            <a:lvl7pPr marL="1923415" indent="0">
              <a:buNone/>
              <a:defRPr sz="630"/>
            </a:lvl7pPr>
            <a:lvl8pPr marL="2244090" indent="0">
              <a:buNone/>
              <a:defRPr sz="630"/>
            </a:lvl8pPr>
            <a:lvl9pPr marL="2564765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0654" y="3776666"/>
            <a:ext cx="5756254" cy="446087"/>
          </a:xfrm>
        </p:spPr>
        <p:txBody>
          <a:bodyPr anchor="b"/>
          <a:lstStyle>
            <a:lvl1pPr algn="l">
              <a:defRPr sz="140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80654" y="482603"/>
            <a:ext cx="5756254" cy="3236913"/>
          </a:xfrm>
        </p:spPr>
        <p:txBody>
          <a:bodyPr/>
          <a:lstStyle>
            <a:lvl1pPr marL="0" indent="0">
              <a:buNone/>
              <a:defRPr sz="2245"/>
            </a:lvl1pPr>
            <a:lvl2pPr marL="320675" indent="0">
              <a:buNone/>
              <a:defRPr sz="1965"/>
            </a:lvl2pPr>
            <a:lvl3pPr marL="641350" indent="0">
              <a:buNone/>
              <a:defRPr sz="1685"/>
            </a:lvl3pPr>
            <a:lvl4pPr marL="962025" indent="0">
              <a:buNone/>
              <a:defRPr sz="1405"/>
            </a:lvl4pPr>
            <a:lvl5pPr marL="1282700" indent="0">
              <a:buNone/>
              <a:defRPr sz="1405"/>
            </a:lvl5pPr>
            <a:lvl6pPr marL="1603375" indent="0">
              <a:buNone/>
              <a:defRPr sz="1405"/>
            </a:lvl6pPr>
            <a:lvl7pPr marL="1923415" indent="0">
              <a:buNone/>
              <a:defRPr sz="1405"/>
            </a:lvl7pPr>
            <a:lvl8pPr marL="2244090" indent="0">
              <a:buNone/>
              <a:defRPr sz="1405"/>
            </a:lvl8pPr>
            <a:lvl9pPr marL="2564765" indent="0">
              <a:buNone/>
              <a:defRPr sz="14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80654" y="4222753"/>
            <a:ext cx="5756254" cy="633413"/>
          </a:xfrm>
        </p:spPr>
        <p:txBody>
          <a:bodyPr/>
          <a:lstStyle>
            <a:lvl1pPr marL="0" indent="0">
              <a:buNone/>
              <a:defRPr sz="980"/>
            </a:lvl1pPr>
            <a:lvl2pPr marL="320675" indent="0">
              <a:buNone/>
              <a:defRPr sz="840"/>
            </a:lvl2pPr>
            <a:lvl3pPr marL="641350" indent="0">
              <a:buNone/>
              <a:defRPr sz="700"/>
            </a:lvl3pPr>
            <a:lvl4pPr marL="962025" indent="0">
              <a:buNone/>
              <a:defRPr sz="630"/>
            </a:lvl4pPr>
            <a:lvl5pPr marL="1282700" indent="0">
              <a:buNone/>
              <a:defRPr sz="630"/>
            </a:lvl5pPr>
            <a:lvl6pPr marL="1603375" indent="0">
              <a:buNone/>
              <a:defRPr sz="630"/>
            </a:lvl6pPr>
            <a:lvl7pPr marL="1923415" indent="0">
              <a:buNone/>
              <a:defRPr sz="630"/>
            </a:lvl7pPr>
            <a:lvl8pPr marL="2244090" indent="0">
              <a:buNone/>
              <a:defRPr sz="630"/>
            </a:lvl8pPr>
            <a:lvl9pPr marL="2564765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9441" y="215903"/>
            <a:ext cx="8634381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9441" y="1258888"/>
            <a:ext cx="8634381" cy="356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9442" y="5000625"/>
            <a:ext cx="2238378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77415" y="5000625"/>
            <a:ext cx="303843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75444" y="5000625"/>
            <a:ext cx="2238378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41350" rtl="0" eaLnBrk="1" latinLnBrk="0" hangingPunct="1">
        <a:spcBef>
          <a:spcPct val="0"/>
        </a:spcBef>
        <a:buNone/>
        <a:defRPr sz="30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665" indent="-240665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45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00660" algn="l" defTabSz="641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65" kern="1200">
          <a:solidFill>
            <a:schemeClr val="tx1"/>
          </a:solidFill>
          <a:latin typeface="+mn-lt"/>
          <a:ea typeface="+mn-ea"/>
          <a:cs typeface="+mn-cs"/>
        </a:defRPr>
      </a:lvl2pPr>
      <a:lvl3pPr marL="80137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85" kern="1200">
          <a:solidFill>
            <a:schemeClr val="tx1"/>
          </a:solidFill>
          <a:latin typeface="+mn-lt"/>
          <a:ea typeface="+mn-ea"/>
          <a:cs typeface="+mn-cs"/>
        </a:defRPr>
      </a:lvl3pPr>
      <a:lvl4pPr marL="112204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5" kern="1200">
          <a:solidFill>
            <a:schemeClr val="tx1"/>
          </a:solidFill>
          <a:latin typeface="+mn-lt"/>
          <a:ea typeface="+mn-ea"/>
          <a:cs typeface="+mn-cs"/>
        </a:defRPr>
      </a:lvl4pPr>
      <a:lvl5pPr marL="144272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5" kern="1200">
          <a:solidFill>
            <a:schemeClr val="tx1"/>
          </a:solidFill>
          <a:latin typeface="+mn-lt"/>
          <a:ea typeface="+mn-ea"/>
          <a:cs typeface="+mn-cs"/>
        </a:defRPr>
      </a:lvl5pPr>
      <a:lvl6pPr marL="176339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6pPr>
      <a:lvl7pPr marL="208407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7pPr>
      <a:lvl8pPr marL="240474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8pPr>
      <a:lvl9pPr marL="272542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67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202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270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337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341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409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476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9537" y="287283"/>
            <a:ext cx="8274189" cy="104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537" y="1436412"/>
            <a:ext cx="8274189" cy="342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537" y="5001213"/>
            <a:ext cx="2158484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77769" y="5001213"/>
            <a:ext cx="3237726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242" y="5001213"/>
            <a:ext cx="2158484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7850104" y="5002212"/>
            <a:ext cx="1524868" cy="228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7773869" y="5002212"/>
            <a:ext cx="0" cy="228666"/>
          </a:xfrm>
          <a:prstGeom prst="line">
            <a:avLst/>
          </a:prstGeom>
          <a:ln w="28575">
            <a:solidFill>
              <a:srgbClr val="7DC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715447" y="5002214"/>
            <a:ext cx="0" cy="22866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455" rtl="0" eaLnBrk="1" latinLnBrk="0" hangingPunct="1">
        <a:lnSpc>
          <a:spcPct val="90000"/>
        </a:lnSpc>
        <a:spcBef>
          <a:spcPct val="0"/>
        </a:spcBef>
        <a:buNone/>
        <a:defRPr sz="34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1945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16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20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861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866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807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69811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5752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5941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1945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7886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3891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79832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5836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1777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782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tags" Target="../tags/tag150.xml"/><Relationship Id="rId19" Type="http://schemas.openxmlformats.org/officeDocument/2006/relationships/tags" Target="../tags/tag166.xml"/><Relationship Id="rId18" Type="http://schemas.openxmlformats.org/officeDocument/2006/relationships/image" Target="../media/image12.png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image" Target="../media/image13.jpeg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2.xml"/><Relationship Id="rId19" Type="http://schemas.openxmlformats.org/officeDocument/2006/relationships/tags" Target="../tags/tag208.xml"/><Relationship Id="rId18" Type="http://schemas.openxmlformats.org/officeDocument/2006/relationships/image" Target="../media/image14.png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4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0.xml"/><Relationship Id="rId21" Type="http://schemas.openxmlformats.org/officeDocument/2006/relationships/image" Target="../media/image5.png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2.xml"/><Relationship Id="rId19" Type="http://schemas.openxmlformats.org/officeDocument/2006/relationships/tags" Target="../tags/tag38.xml"/><Relationship Id="rId18" Type="http://schemas.openxmlformats.org/officeDocument/2006/relationships/image" Target="../media/image6.png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9" Type="http://schemas.openxmlformats.org/officeDocument/2006/relationships/tags" Target="../tags/tag56.xml"/><Relationship Id="rId18" Type="http://schemas.openxmlformats.org/officeDocument/2006/relationships/image" Target="../media/image7.png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9.xml"/><Relationship Id="rId19" Type="http://schemas.openxmlformats.org/officeDocument/2006/relationships/tags" Target="../tags/tag85.xml"/><Relationship Id="rId18" Type="http://schemas.openxmlformats.org/officeDocument/2006/relationships/image" Target="../media/image8.png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09.xml"/><Relationship Id="rId21" Type="http://schemas.openxmlformats.org/officeDocument/2006/relationships/image" Target="../media/image9.png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30.xml"/><Relationship Id="rId21" Type="http://schemas.openxmlformats.org/officeDocument/2006/relationships/image" Target="../media/image10.png"/><Relationship Id="rId20" Type="http://schemas.openxmlformats.org/officeDocument/2006/relationships/tags" Target="../tags/tag129.xml"/><Relationship Id="rId2" Type="http://schemas.openxmlformats.org/officeDocument/2006/relationships/tags" Target="../tags/tag111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32.xml"/><Relationship Id="rId19" Type="http://schemas.openxmlformats.org/officeDocument/2006/relationships/tags" Target="../tags/tag148.xml"/><Relationship Id="rId18" Type="http://schemas.openxmlformats.org/officeDocument/2006/relationships/image" Target="../media/image11.png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Administrator\Desktop\aa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87128" y="264"/>
            <a:ext cx="7716376" cy="539538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864184" y="265"/>
            <a:ext cx="7734366" cy="5395384"/>
          </a:xfrm>
          <a:prstGeom prst="rect">
            <a:avLst/>
          </a:prstGeom>
          <a:solidFill>
            <a:srgbClr val="0D0D0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1032" name="Picture 8" descr="C:\Users\Administrator\Desktop\公司ppt模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30" y="-22361"/>
            <a:ext cx="9422674" cy="5417772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466555" y="3009808"/>
            <a:ext cx="191706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讲师：刘海军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Q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2987214377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6465" y="1403350"/>
            <a:ext cx="59410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前端开发技术</a:t>
            </a:r>
            <a:endParaRPr lang="zh-CN" altLang="en-US" sz="3600" b="1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9955" y="2319655"/>
            <a:ext cx="59410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 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基础之弹性盒子模型</a:t>
            </a:r>
            <a:endParaRPr lang="zh-CN" altLang="en-US" sz="24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225665" y="1546225"/>
            <a:ext cx="2235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0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.item {flex-grow: &lt;number&gt;; /* default 0 */}</a:t>
            </a:r>
            <a:endParaRPr lang="zh-CN" altLang="en-US" sz="120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项目的属性之flex-grow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4"/>
            </p:custDataLst>
          </p:nvPr>
        </p:nvGrpSpPr>
        <p:grpSpPr>
          <a:xfrm>
            <a:off x="6852285" y="1617345"/>
            <a:ext cx="178435" cy="144780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5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7244715" y="609600"/>
            <a:ext cx="2197735" cy="78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项目的放大比例，默认为0，即如果存在剩余空间，也不放大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6"/>
            </p:custDataLst>
          </p:nvPr>
        </p:nvGrpSpPr>
        <p:grpSpPr>
          <a:xfrm>
            <a:off x="6852517" y="75427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17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16" name="图片 11" descr="IMG_2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105" y="2121535"/>
            <a:ext cx="5689600" cy="1496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>
            <p:custDataLst>
              <p:tags r:id="rId19"/>
            </p:custDataLst>
          </p:nvPr>
        </p:nvSpPr>
        <p:spPr>
          <a:xfrm>
            <a:off x="7042150" y="2265680"/>
            <a:ext cx="2418715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400" spc="1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如果所有项目的flex-grow属性都为1，则它们将等分剩余空间（如果有的话）。如果一个项目的flex-grow属性为2，其他项目都为1，则前者占据的剩余空间将比其他项多一倍。</a:t>
            </a:r>
            <a:endParaRPr sz="1400" spc="1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PA-100-100470-Check mark-376788"/>
          <p:cNvGrpSpPr/>
          <p:nvPr>
            <p:custDataLst>
              <p:tags r:id="rId20"/>
            </p:custDataLst>
          </p:nvPr>
        </p:nvGrpSpPr>
        <p:grpSpPr>
          <a:xfrm>
            <a:off x="6897602" y="2393715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21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71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016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9391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016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01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335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6058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016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859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3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01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05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225665" y="1330325"/>
            <a:ext cx="2235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0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.item{flex-shrink: &lt;number&gt;; /* default 1 */}</a:t>
            </a:r>
            <a:endParaRPr lang="zh-CN" altLang="en-US" sz="120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项目的属性之flex-shrink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4"/>
            </p:custDataLst>
          </p:nvPr>
        </p:nvGrpSpPr>
        <p:grpSpPr>
          <a:xfrm>
            <a:off x="6852285" y="1401445"/>
            <a:ext cx="178435" cy="144780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5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7244715" y="393700"/>
            <a:ext cx="2197735" cy="78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项目的缩小比例，默认为1，即如果空间不足，该项目将缩小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6"/>
            </p:custDataLst>
          </p:nvPr>
        </p:nvGrpSpPr>
        <p:grpSpPr>
          <a:xfrm>
            <a:off x="6852517" y="53837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17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17" name="图片 12" descr="IMG_2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715" y="2265680"/>
            <a:ext cx="5934710" cy="1229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>
            <p:custDataLst>
              <p:tags r:id="rId19"/>
            </p:custDataLst>
          </p:nvPr>
        </p:nvSpPr>
        <p:spPr>
          <a:xfrm>
            <a:off x="7018020" y="2146300"/>
            <a:ext cx="2418715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400" spc="1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如果所有项目的flex-shrink属性都为1，当空间不足时，都将等比例缩小。如果一个项目的flex-shrink属性为0，其他项目都为1，则空间不足时，前者不缩小。</a:t>
            </a:r>
            <a:endParaRPr sz="1400" spc="1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400" spc="1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负值对该属性无效。</a:t>
            </a:r>
            <a:endParaRPr sz="1400" spc="1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PA-100-100470-Check mark-376788"/>
          <p:cNvGrpSpPr/>
          <p:nvPr>
            <p:custDataLst>
              <p:tags r:id="rId20"/>
            </p:custDataLst>
          </p:nvPr>
        </p:nvGrpSpPr>
        <p:grpSpPr>
          <a:xfrm>
            <a:off x="6873472" y="2274335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21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760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89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284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89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58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2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846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76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459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0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576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84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225665" y="2341880"/>
            <a:ext cx="2235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0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.item{align-self: auto | flex-start | flex-end | center | baseline | stretch;}</a:t>
            </a:r>
            <a:endParaRPr lang="zh-CN" altLang="en-US" sz="120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项目的属性之align-self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4"/>
            </p:custDataLst>
          </p:nvPr>
        </p:nvGrpSpPr>
        <p:grpSpPr>
          <a:xfrm>
            <a:off x="6822440" y="3468370"/>
            <a:ext cx="178435" cy="144780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5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7263130" y="393700"/>
            <a:ext cx="2197735" cy="194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align-self属性允许单个项目有与其他项目不一样的对齐方式，可覆盖align-items属性。默认值为auto，表示继承父元素的align-items属性，如果没有父元素，则等同于stretch。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6"/>
            </p:custDataLst>
          </p:nvPr>
        </p:nvGrpSpPr>
        <p:grpSpPr>
          <a:xfrm>
            <a:off x="6870932" y="53837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17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3" name="图片 13" descr="IMG_2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105" y="1468755"/>
            <a:ext cx="6130925" cy="3218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>
            <p:custDataLst>
              <p:tags r:id="rId19"/>
            </p:custDataLst>
          </p:nvPr>
        </p:nvSpPr>
        <p:spPr>
          <a:xfrm>
            <a:off x="6988175" y="3201670"/>
            <a:ext cx="2418715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400" spc="1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该属性可能取6个值，除了auto，其他都与align-items属性完全一致。</a:t>
            </a:r>
            <a:endParaRPr sz="1400" spc="1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PA-100-100470-Check mark-376788"/>
          <p:cNvGrpSpPr/>
          <p:nvPr>
            <p:custDataLst>
              <p:tags r:id="rId20"/>
            </p:custDataLst>
          </p:nvPr>
        </p:nvGrpSpPr>
        <p:grpSpPr>
          <a:xfrm>
            <a:off x="6873472" y="2274335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21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738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735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5438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735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593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96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3405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453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16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535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09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54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8340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任意多边形: 形状 8"/>
          <p:cNvSpPr/>
          <p:nvPr>
            <p:custDataLst>
              <p:tags r:id="rId1"/>
            </p:custDataLst>
          </p:nvPr>
        </p:nvSpPr>
        <p:spPr>
          <a:xfrm flipH="1">
            <a:off x="388" y="0"/>
            <a:ext cx="3587071" cy="5395595"/>
          </a:xfrm>
          <a:custGeom>
            <a:avLst/>
            <a:gdLst>
              <a:gd name="connsiteX0" fmla="*/ 2145499 w 4559300"/>
              <a:gd name="connsiteY0" fmla="*/ 0 h 6858000"/>
              <a:gd name="connsiteX1" fmla="*/ 4559300 w 4559300"/>
              <a:gd name="connsiteY1" fmla="*/ 0 h 6858000"/>
              <a:gd name="connsiteX2" fmla="*/ 4559300 w 4559300"/>
              <a:gd name="connsiteY2" fmla="*/ 1025287 h 6858000"/>
              <a:gd name="connsiteX3" fmla="*/ 4401256 w 4559300"/>
              <a:gd name="connsiteY3" fmla="*/ 984650 h 6858000"/>
              <a:gd name="connsiteX4" fmla="*/ 3889376 w 4559300"/>
              <a:gd name="connsiteY4" fmla="*/ 933048 h 6858000"/>
              <a:gd name="connsiteX5" fmla="*/ 1349470 w 4559300"/>
              <a:gd name="connsiteY5" fmla="*/ 3472955 h 6858000"/>
              <a:gd name="connsiteX6" fmla="*/ 3889376 w 4559300"/>
              <a:gd name="connsiteY6" fmla="*/ 6012861 h 6858000"/>
              <a:gd name="connsiteX7" fmla="*/ 4401256 w 4559300"/>
              <a:gd name="connsiteY7" fmla="*/ 5961259 h 6858000"/>
              <a:gd name="connsiteX8" fmla="*/ 4559300 w 4559300"/>
              <a:gd name="connsiteY8" fmla="*/ 5920622 h 6858000"/>
              <a:gd name="connsiteX9" fmla="*/ 4559300 w 4559300"/>
              <a:gd name="connsiteY9" fmla="*/ 6858000 h 6858000"/>
              <a:gd name="connsiteX10" fmla="*/ 1978018 w 4559300"/>
              <a:gd name="connsiteY10" fmla="*/ 6858000 h 6858000"/>
              <a:gd name="connsiteX11" fmla="*/ 1714789 w 4559300"/>
              <a:gd name="connsiteY11" fmla="*/ 6698084 h 6858000"/>
              <a:gd name="connsiteX12" fmla="*/ 0 w 4559300"/>
              <a:gd name="connsiteY12" fmla="*/ 3472953 h 6858000"/>
              <a:gd name="connsiteX13" fmla="*/ 2035468 w 4559300"/>
              <a:gd name="connsiteY13" fmla="*/ 53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9300" h="6858000">
                <a:moveTo>
                  <a:pt x="2145499" y="0"/>
                </a:moveTo>
                <a:lnTo>
                  <a:pt x="4559300" y="0"/>
                </a:lnTo>
                <a:lnTo>
                  <a:pt x="4559300" y="1025287"/>
                </a:lnTo>
                <a:lnTo>
                  <a:pt x="4401256" y="984650"/>
                </a:lnTo>
                <a:cubicBezTo>
                  <a:pt x="4235914" y="950816"/>
                  <a:pt x="4064720" y="933048"/>
                  <a:pt x="3889376" y="933048"/>
                </a:cubicBezTo>
                <a:cubicBezTo>
                  <a:pt x="2486625" y="933048"/>
                  <a:pt x="1349470" y="2070203"/>
                  <a:pt x="1349470" y="3472955"/>
                </a:cubicBezTo>
                <a:cubicBezTo>
                  <a:pt x="1349470" y="4875706"/>
                  <a:pt x="2486625" y="6012861"/>
                  <a:pt x="3889376" y="6012861"/>
                </a:cubicBezTo>
                <a:cubicBezTo>
                  <a:pt x="4064720" y="6012861"/>
                  <a:pt x="4235914" y="5995093"/>
                  <a:pt x="4401256" y="5961259"/>
                </a:cubicBezTo>
                <a:lnTo>
                  <a:pt x="4559300" y="5920622"/>
                </a:lnTo>
                <a:lnTo>
                  <a:pt x="4559300" y="6858000"/>
                </a:lnTo>
                <a:lnTo>
                  <a:pt x="1978018" y="6858000"/>
                </a:lnTo>
                <a:lnTo>
                  <a:pt x="1714789" y="6698084"/>
                </a:lnTo>
                <a:cubicBezTo>
                  <a:pt x="680209" y="5999136"/>
                  <a:pt x="0" y="4815480"/>
                  <a:pt x="0" y="3472953"/>
                </a:cubicBezTo>
                <a:cubicBezTo>
                  <a:pt x="0" y="1996174"/>
                  <a:pt x="823052" y="711629"/>
                  <a:pt x="2035468" y="53005"/>
                </a:cubicBezTo>
                <a:close/>
              </a:path>
            </a:pathLst>
          </a:custGeom>
          <a:solidFill>
            <a:srgbClr val="FFFFFF">
              <a:lumMod val="95000"/>
              <a:alpha val="8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476260" y="2049934"/>
            <a:ext cx="8684875" cy="280654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algn="ctr" rotWithShape="0">
              <a:srgbClr val="000000">
                <a:lumMod val="95000"/>
                <a:lumOff val="5000"/>
                <a:alpha val="18000"/>
              </a:srgbClr>
            </a:outerShdw>
          </a:effectLst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5115" y="661004"/>
            <a:ext cx="8019878" cy="506095"/>
          </a:xfrm>
          <a:prstGeom prst="rect">
            <a:avLst/>
          </a:prstGeom>
          <a:noFill/>
        </p:spPr>
        <p:txBody>
          <a:bodyPr wrap="square" lIns="71941" tIns="35970" rIns="71941" bIns="35970" rtlCol="0">
            <a:spAutoFit/>
          </a:bodyPr>
          <a:lstStyle/>
          <a:p>
            <a:pPr fontAlgn="auto"/>
            <a:r>
              <a:rPr lang="zh-CN" altLang="en-US" sz="282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项目的属性之flex-basis</a:t>
            </a:r>
            <a:endParaRPr lang="zh-CN" altLang="en-US" sz="2830" b="1" spc="300">
              <a:solidFill>
                <a:srgbClr val="000000">
                  <a:lumMod val="85000"/>
                  <a:lumOff val="15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75115" y="1358352"/>
            <a:ext cx="8019878" cy="741100"/>
          </a:xfrm>
          <a:prstGeom prst="rect">
            <a:avLst/>
          </a:prstGeom>
          <a:noFill/>
        </p:spPr>
        <p:txBody>
          <a:bodyPr wrap="square" lIns="70942" tIns="36969" rIns="70942" bIns="36969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zh-CN" altLang="en-US" sz="126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.item {flex-basis: &lt;length&gt; | auto; /* default auto */}</a:t>
            </a:r>
            <a:endParaRPr lang="zh-CN" altLang="en-US" sz="126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775115" y="2472955"/>
            <a:ext cx="8019878" cy="2491880"/>
          </a:xfrm>
          <a:prstGeom prst="rect">
            <a:avLst/>
          </a:prstGeom>
        </p:spPr>
        <p:txBody>
          <a:bodyPr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171450" indent="-171450">
              <a:lnSpc>
                <a:spcPct val="140000"/>
              </a:lnSpc>
              <a:spcAft>
                <a:spcPts val="1000"/>
              </a:spcAft>
              <a:buClr>
                <a:srgbClr val="1E6BC5"/>
              </a:buClr>
              <a:buFont typeface="Arial" panose="020B0604020202020204" pitchFamily="34" charset="0"/>
              <a:buChar char="•"/>
            </a:pPr>
            <a:r>
              <a:rPr lang="zh-CN" altLang="en-US" sz="11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flex-basis属性定义了在分配多余空间之前，项目占据的主轴空间（main size）。浏览器根据这个属性，计算主轴是否有多余空间。它的默认值为auto，即项目的本来大小。</a:t>
            </a:r>
            <a:endParaRPr lang="zh-CN" altLang="en-US" sz="11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spcAft>
                <a:spcPts val="1000"/>
              </a:spcAft>
              <a:buClr>
                <a:srgbClr val="1E6BC5"/>
              </a:buClr>
              <a:buFont typeface="Arial" panose="020B0604020202020204" pitchFamily="34" charset="0"/>
              <a:buChar char="•"/>
            </a:pPr>
            <a:r>
              <a:rPr lang="zh-CN" altLang="en-US" sz="11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它可以设为跟width或height属性一样的值（比如350px），则项目将占据固定空间。</a:t>
            </a:r>
            <a:endParaRPr lang="zh-CN" altLang="en-US" sz="11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1" grpId="1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任意多边形: 形状 8"/>
          <p:cNvSpPr/>
          <p:nvPr>
            <p:custDataLst>
              <p:tags r:id="rId1"/>
            </p:custDataLst>
          </p:nvPr>
        </p:nvSpPr>
        <p:spPr>
          <a:xfrm flipH="1">
            <a:off x="388" y="0"/>
            <a:ext cx="3587071" cy="5395595"/>
          </a:xfrm>
          <a:custGeom>
            <a:avLst/>
            <a:gdLst>
              <a:gd name="connsiteX0" fmla="*/ 2145499 w 4559300"/>
              <a:gd name="connsiteY0" fmla="*/ 0 h 6858000"/>
              <a:gd name="connsiteX1" fmla="*/ 4559300 w 4559300"/>
              <a:gd name="connsiteY1" fmla="*/ 0 h 6858000"/>
              <a:gd name="connsiteX2" fmla="*/ 4559300 w 4559300"/>
              <a:gd name="connsiteY2" fmla="*/ 1025287 h 6858000"/>
              <a:gd name="connsiteX3" fmla="*/ 4401256 w 4559300"/>
              <a:gd name="connsiteY3" fmla="*/ 984650 h 6858000"/>
              <a:gd name="connsiteX4" fmla="*/ 3889376 w 4559300"/>
              <a:gd name="connsiteY4" fmla="*/ 933048 h 6858000"/>
              <a:gd name="connsiteX5" fmla="*/ 1349470 w 4559300"/>
              <a:gd name="connsiteY5" fmla="*/ 3472955 h 6858000"/>
              <a:gd name="connsiteX6" fmla="*/ 3889376 w 4559300"/>
              <a:gd name="connsiteY6" fmla="*/ 6012861 h 6858000"/>
              <a:gd name="connsiteX7" fmla="*/ 4401256 w 4559300"/>
              <a:gd name="connsiteY7" fmla="*/ 5961259 h 6858000"/>
              <a:gd name="connsiteX8" fmla="*/ 4559300 w 4559300"/>
              <a:gd name="connsiteY8" fmla="*/ 5920622 h 6858000"/>
              <a:gd name="connsiteX9" fmla="*/ 4559300 w 4559300"/>
              <a:gd name="connsiteY9" fmla="*/ 6858000 h 6858000"/>
              <a:gd name="connsiteX10" fmla="*/ 1978018 w 4559300"/>
              <a:gd name="connsiteY10" fmla="*/ 6858000 h 6858000"/>
              <a:gd name="connsiteX11" fmla="*/ 1714789 w 4559300"/>
              <a:gd name="connsiteY11" fmla="*/ 6698084 h 6858000"/>
              <a:gd name="connsiteX12" fmla="*/ 0 w 4559300"/>
              <a:gd name="connsiteY12" fmla="*/ 3472953 h 6858000"/>
              <a:gd name="connsiteX13" fmla="*/ 2035468 w 4559300"/>
              <a:gd name="connsiteY13" fmla="*/ 53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9300" h="6858000">
                <a:moveTo>
                  <a:pt x="2145499" y="0"/>
                </a:moveTo>
                <a:lnTo>
                  <a:pt x="4559300" y="0"/>
                </a:lnTo>
                <a:lnTo>
                  <a:pt x="4559300" y="1025287"/>
                </a:lnTo>
                <a:lnTo>
                  <a:pt x="4401256" y="984650"/>
                </a:lnTo>
                <a:cubicBezTo>
                  <a:pt x="4235914" y="950816"/>
                  <a:pt x="4064720" y="933048"/>
                  <a:pt x="3889376" y="933048"/>
                </a:cubicBezTo>
                <a:cubicBezTo>
                  <a:pt x="2486625" y="933048"/>
                  <a:pt x="1349470" y="2070203"/>
                  <a:pt x="1349470" y="3472955"/>
                </a:cubicBezTo>
                <a:cubicBezTo>
                  <a:pt x="1349470" y="4875706"/>
                  <a:pt x="2486625" y="6012861"/>
                  <a:pt x="3889376" y="6012861"/>
                </a:cubicBezTo>
                <a:cubicBezTo>
                  <a:pt x="4064720" y="6012861"/>
                  <a:pt x="4235914" y="5995093"/>
                  <a:pt x="4401256" y="5961259"/>
                </a:cubicBezTo>
                <a:lnTo>
                  <a:pt x="4559300" y="5920622"/>
                </a:lnTo>
                <a:lnTo>
                  <a:pt x="4559300" y="6858000"/>
                </a:lnTo>
                <a:lnTo>
                  <a:pt x="1978018" y="6858000"/>
                </a:lnTo>
                <a:lnTo>
                  <a:pt x="1714789" y="6698084"/>
                </a:lnTo>
                <a:cubicBezTo>
                  <a:pt x="680209" y="5999136"/>
                  <a:pt x="0" y="4815480"/>
                  <a:pt x="0" y="3472953"/>
                </a:cubicBezTo>
                <a:cubicBezTo>
                  <a:pt x="0" y="1996174"/>
                  <a:pt x="823052" y="711629"/>
                  <a:pt x="2035468" y="53005"/>
                </a:cubicBezTo>
                <a:close/>
              </a:path>
            </a:pathLst>
          </a:custGeom>
          <a:solidFill>
            <a:srgbClr val="FFFFFF">
              <a:lumMod val="95000"/>
              <a:alpha val="8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454035" y="2305204"/>
            <a:ext cx="8684875" cy="280654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algn="ctr" rotWithShape="0">
              <a:srgbClr val="000000">
                <a:lumMod val="95000"/>
                <a:lumOff val="5000"/>
                <a:alpha val="18000"/>
              </a:srgbClr>
            </a:outerShdw>
          </a:effectLst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75115" y="661004"/>
            <a:ext cx="8019878" cy="506095"/>
          </a:xfrm>
          <a:prstGeom prst="rect">
            <a:avLst/>
          </a:prstGeom>
          <a:noFill/>
        </p:spPr>
        <p:txBody>
          <a:bodyPr wrap="square" lIns="71941" tIns="35970" rIns="71941" bIns="35970" rtlCol="0">
            <a:spAutoFit/>
          </a:bodyPr>
          <a:lstStyle/>
          <a:p>
            <a:pPr fontAlgn="auto"/>
            <a:r>
              <a:rPr lang="zh-CN" altLang="en-US" sz="282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项目的属性之flex</a:t>
            </a:r>
            <a:endParaRPr lang="zh-CN" altLang="en-US" sz="2830" b="1" spc="300">
              <a:solidFill>
                <a:srgbClr val="000000">
                  <a:lumMod val="85000"/>
                  <a:lumOff val="15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775115" y="1358352"/>
            <a:ext cx="8019878" cy="741100"/>
          </a:xfrm>
          <a:prstGeom prst="rect">
            <a:avLst/>
          </a:prstGeom>
          <a:noFill/>
        </p:spPr>
        <p:txBody>
          <a:bodyPr wrap="square" lIns="70942" tIns="36969" rIns="70942" bIns="36969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zh-CN" altLang="en-US" sz="126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.item {flex: none | [ &lt;'flex-grow'&gt; &lt;'flex-shrink'&gt;? || &lt;'flex-basis'&gt; ]}</a:t>
            </a:r>
            <a:endParaRPr lang="zh-CN" altLang="en-US" sz="126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775115" y="2472955"/>
            <a:ext cx="8019878" cy="2491880"/>
          </a:xfrm>
          <a:prstGeom prst="rect">
            <a:avLst/>
          </a:prstGeom>
        </p:spPr>
        <p:txBody>
          <a:bodyPr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171450" indent="-171450">
              <a:lnSpc>
                <a:spcPct val="140000"/>
              </a:lnSpc>
              <a:spcAft>
                <a:spcPts val="1000"/>
              </a:spcAft>
              <a:buClr>
                <a:srgbClr val="1E6BC5"/>
              </a:buClr>
              <a:buFont typeface="Arial" panose="020B0604020202020204" pitchFamily="34" charset="0"/>
              <a:buChar char="•"/>
            </a:pPr>
            <a:r>
              <a:rPr lang="zh-CN" altLang="en-US" sz="11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flex属性是flex-grow, flex-shrink 和 flex-basis的简写，默认值为0 1 auto。后两个属性可选。</a:t>
            </a:r>
            <a:endParaRPr lang="zh-CN" altLang="en-US" sz="11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spcAft>
                <a:spcPts val="1000"/>
              </a:spcAft>
              <a:buClr>
                <a:srgbClr val="1E6BC5"/>
              </a:buClr>
              <a:buFont typeface="Arial" panose="020B0604020202020204" pitchFamily="34" charset="0"/>
              <a:buChar char="•"/>
            </a:pPr>
            <a:r>
              <a:rPr lang="zh-CN" altLang="en-US" sz="11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该属性有两个快捷值：auto (1 1 auto) 和 none (0 0 auto)。</a:t>
            </a:r>
            <a:endParaRPr lang="zh-CN" altLang="en-US" sz="11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spcAft>
                <a:spcPts val="1000"/>
              </a:spcAft>
              <a:buClr>
                <a:srgbClr val="1E6BC5"/>
              </a:buClr>
              <a:buFont typeface="Arial" panose="020B0604020202020204" pitchFamily="34" charset="0"/>
              <a:buChar char="•"/>
            </a:pPr>
            <a:r>
              <a:rPr lang="zh-CN" altLang="en-US" sz="11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建议优先使用这个属性，而不是单独写三个分离的属性，因为浏览器会推算相关值。</a:t>
            </a:r>
            <a:endParaRPr lang="zh-CN" altLang="en-US" sz="11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1" grpId="1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aa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636" y="264"/>
            <a:ext cx="9593263" cy="5395384"/>
          </a:xfrm>
          <a:prstGeom prst="rect">
            <a:avLst/>
          </a:prstGeom>
          <a:noFill/>
        </p:spPr>
      </p:pic>
      <p:sp>
        <p:nvSpPr>
          <p:cNvPr id="4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543232" y="861383"/>
            <a:ext cx="4506821" cy="927242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5195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 dirty="0">
                <a:sym typeface="Arial" panose="020B0604020202020204" pitchFamily="34" charset="0"/>
              </a:rPr>
              <a:t>感谢您的聆听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97" name="Devices Mockups"/>
          <p:cNvSpPr txBox="1"/>
          <p:nvPr>
            <p:custDataLst>
              <p:tags r:id="rId1"/>
            </p:custDataLst>
          </p:nvPr>
        </p:nvSpPr>
        <p:spPr>
          <a:xfrm>
            <a:off x="1256058" y="321814"/>
            <a:ext cx="7080833" cy="508507"/>
          </a:xfrm>
          <a:prstGeom prst="rect">
            <a:avLst/>
          </a:prstGeom>
          <a:ln w="12700">
            <a:miter lim="400000"/>
          </a:ln>
        </p:spPr>
        <p:txBody>
          <a:bodyPr lIns="70808" rIns="70808">
            <a:normAutofit fontScale="92500" lnSpcReduction="20000"/>
          </a:bodyPr>
          <a:lstStyle>
            <a:lvl1pPr algn="ctr">
              <a:defRPr sz="4400">
                <a:solidFill>
                  <a:srgbClr val="44546A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30" spc="300">
                <a:solidFill>
                  <a:srgbClr val="3A4150"/>
                </a:solidFill>
                <a:latin typeface="汉仪旗黑-80S" panose="00020600040101010101" pitchFamily="18" charset="-122"/>
                <a:ea typeface="汉仪旗黑-80S" panose="00020600040101010101" pitchFamily="18" charset="-122"/>
                <a:cs typeface="微软雅黑" panose="020B0503020204020204" pitchFamily="34" charset="-122"/>
                <a:sym typeface="Arial" panose="020B0604020202020204" pitchFamily="34" charset="0"/>
              </a:rPr>
              <a:t>弹性盒子模型是什么</a:t>
            </a:r>
            <a:endParaRPr lang="zh-CN" altLang="en-US" sz="2830" spc="300">
              <a:solidFill>
                <a:srgbClr val="3A4150"/>
              </a:solidFill>
              <a:latin typeface="汉仪旗黑-80S" panose="00020600040101010101" pitchFamily="18" charset="-122"/>
              <a:ea typeface="汉仪旗黑-80S" panose="00020600040101010101" pitchFamily="18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299" name="线条"/>
          <p:cNvSpPr/>
          <p:nvPr>
            <p:custDataLst>
              <p:tags r:id="rId2"/>
            </p:custDataLst>
          </p:nvPr>
        </p:nvSpPr>
        <p:spPr>
          <a:xfrm>
            <a:off x="4441596" y="830784"/>
            <a:ext cx="709758" cy="1"/>
          </a:xfrm>
          <a:prstGeom prst="line">
            <a:avLst/>
          </a:prstGeom>
          <a:ln w="57150">
            <a:solidFill>
              <a:srgbClr val="4D576B">
                <a:lumMod val="75000"/>
              </a:srgbClr>
            </a:solidFill>
            <a:miter/>
          </a:ln>
        </p:spPr>
        <p:txBody>
          <a:bodyPr lIns="35969" rIns="35969"/>
          <a:lstStyle/>
          <a:p>
            <a:endParaRPr sz="1415"/>
          </a:p>
        </p:txBody>
      </p:sp>
      <p:pic>
        <p:nvPicPr>
          <p:cNvPr id="14300" name="image5.png" descr="image5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40" y="1318895"/>
            <a:ext cx="6288405" cy="3616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13" name="形状"/>
          <p:cNvSpPr/>
          <p:nvPr>
            <p:custDataLst>
              <p:tags r:id="rId5"/>
            </p:custDataLst>
          </p:nvPr>
        </p:nvSpPr>
        <p:spPr>
          <a:xfrm>
            <a:off x="3350195" y="1700236"/>
            <a:ext cx="1546234" cy="270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41" y="0"/>
                </a:lnTo>
                <a:cubicBezTo>
                  <a:pt x="20723" y="0"/>
                  <a:pt x="21600" y="501"/>
                  <a:pt x="21600" y="1120"/>
                </a:cubicBezTo>
                <a:lnTo>
                  <a:pt x="21600" y="20480"/>
                </a:lnTo>
                <a:cubicBezTo>
                  <a:pt x="21600" y="21099"/>
                  <a:pt x="20723" y="21600"/>
                  <a:pt x="19641" y="21600"/>
                </a:cubicBezTo>
                <a:lnTo>
                  <a:pt x="16054" y="21600"/>
                </a:lnTo>
                <a:close/>
              </a:path>
            </a:pathLst>
          </a:cu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35969" rIns="3596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15"/>
          </a:p>
        </p:txBody>
      </p: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5915470" y="2159167"/>
            <a:ext cx="3395345" cy="956795"/>
            <a:chOff x="7518287" y="3392437"/>
            <a:chExt cx="3343796" cy="942269"/>
          </a:xfrm>
        </p:grpSpPr>
        <p:sp>
          <p:nvSpPr>
            <p:cNvPr id="14305" name="圆形"/>
            <p:cNvSpPr/>
            <p:nvPr>
              <p:custDataLst>
                <p:tags r:id="rId7"/>
              </p:custDataLst>
            </p:nvPr>
          </p:nvSpPr>
          <p:spPr>
            <a:xfrm>
              <a:off x="7518287" y="3560033"/>
              <a:ext cx="774673" cy="774673"/>
            </a:xfrm>
            <a:prstGeom prst="ellipse">
              <a:avLst/>
            </a:prstGeom>
            <a:solidFill>
              <a:srgbClr val="C5CFCF"/>
            </a:solidFill>
            <a:ln w="38100">
              <a:noFill/>
              <a:miter/>
            </a:ln>
          </p:spPr>
          <p:txBody>
            <a:bodyPr lIns="35969" rIns="3596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415"/>
            </a:p>
          </p:txBody>
        </p:sp>
        <p:sp>
          <p:nvSpPr>
            <p:cNvPr id="14306" name="形状"/>
            <p:cNvSpPr/>
            <p:nvPr>
              <p:custDataLst>
                <p:tags r:id="rId8"/>
              </p:custDataLst>
            </p:nvPr>
          </p:nvSpPr>
          <p:spPr>
            <a:xfrm>
              <a:off x="7705769" y="3818387"/>
              <a:ext cx="398906" cy="25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59" y="6026"/>
                  </a:moveTo>
                  <a:cubicBezTo>
                    <a:pt x="16167" y="6026"/>
                    <a:pt x="15820" y="6026"/>
                    <a:pt x="15429" y="6026"/>
                  </a:cubicBezTo>
                  <a:cubicBezTo>
                    <a:pt x="14646" y="2438"/>
                    <a:pt x="12734" y="0"/>
                    <a:pt x="10039" y="0"/>
                  </a:cubicBezTo>
                  <a:cubicBezTo>
                    <a:pt x="6954" y="0"/>
                    <a:pt x="4259" y="4198"/>
                    <a:pt x="4259" y="9073"/>
                  </a:cubicBezTo>
                  <a:cubicBezTo>
                    <a:pt x="4259" y="9073"/>
                    <a:pt x="4259" y="9615"/>
                    <a:pt x="4259" y="10157"/>
                  </a:cubicBezTo>
                  <a:cubicBezTo>
                    <a:pt x="4259" y="10157"/>
                    <a:pt x="4259" y="10157"/>
                    <a:pt x="3868" y="10157"/>
                  </a:cubicBezTo>
                  <a:cubicBezTo>
                    <a:pt x="1956" y="10157"/>
                    <a:pt x="0" y="12662"/>
                    <a:pt x="0" y="16251"/>
                  </a:cubicBezTo>
                  <a:cubicBezTo>
                    <a:pt x="0" y="19230"/>
                    <a:pt x="1956" y="21600"/>
                    <a:pt x="3868" y="21600"/>
                  </a:cubicBezTo>
                  <a:cubicBezTo>
                    <a:pt x="16559" y="21600"/>
                    <a:pt x="16559" y="21600"/>
                    <a:pt x="16559" y="21600"/>
                  </a:cubicBezTo>
                  <a:cubicBezTo>
                    <a:pt x="19253" y="21600"/>
                    <a:pt x="21600" y="18621"/>
                    <a:pt x="21600" y="13813"/>
                  </a:cubicBezTo>
                  <a:cubicBezTo>
                    <a:pt x="21600" y="9615"/>
                    <a:pt x="19253" y="6026"/>
                    <a:pt x="16559" y="6026"/>
                  </a:cubicBezTo>
                  <a:close/>
                  <a:moveTo>
                    <a:pt x="12343" y="13204"/>
                  </a:moveTo>
                  <a:cubicBezTo>
                    <a:pt x="11561" y="14423"/>
                    <a:pt x="9648" y="18011"/>
                    <a:pt x="9257" y="18621"/>
                  </a:cubicBezTo>
                  <a:cubicBezTo>
                    <a:pt x="9257" y="18621"/>
                    <a:pt x="8866" y="19230"/>
                    <a:pt x="8475" y="18621"/>
                  </a:cubicBezTo>
                  <a:cubicBezTo>
                    <a:pt x="8475" y="18621"/>
                    <a:pt x="8475" y="18621"/>
                    <a:pt x="8475" y="18011"/>
                  </a:cubicBezTo>
                  <a:lnTo>
                    <a:pt x="8475" y="17402"/>
                  </a:lnTo>
                  <a:cubicBezTo>
                    <a:pt x="9648" y="13813"/>
                    <a:pt x="9648" y="13813"/>
                    <a:pt x="9648" y="13813"/>
                  </a:cubicBezTo>
                  <a:cubicBezTo>
                    <a:pt x="9648" y="13204"/>
                    <a:pt x="9257" y="13204"/>
                    <a:pt x="8866" y="13204"/>
                  </a:cubicBezTo>
                  <a:cubicBezTo>
                    <a:pt x="8475" y="12662"/>
                    <a:pt x="8084" y="12662"/>
                    <a:pt x="8084" y="12053"/>
                  </a:cubicBezTo>
                  <a:cubicBezTo>
                    <a:pt x="8084" y="11443"/>
                    <a:pt x="8084" y="11443"/>
                    <a:pt x="8475" y="10834"/>
                  </a:cubicBezTo>
                  <a:cubicBezTo>
                    <a:pt x="8866" y="9615"/>
                    <a:pt x="11213" y="6026"/>
                    <a:pt x="11213" y="6026"/>
                  </a:cubicBezTo>
                  <a:cubicBezTo>
                    <a:pt x="11561" y="5417"/>
                    <a:pt x="11561" y="5417"/>
                    <a:pt x="11952" y="5417"/>
                  </a:cubicBezTo>
                  <a:cubicBezTo>
                    <a:pt x="11952" y="6026"/>
                    <a:pt x="12343" y="6026"/>
                    <a:pt x="12343" y="6026"/>
                  </a:cubicBezTo>
                  <a:cubicBezTo>
                    <a:pt x="12343" y="6568"/>
                    <a:pt x="11952" y="6568"/>
                    <a:pt x="11952" y="7177"/>
                  </a:cubicBezTo>
                  <a:cubicBezTo>
                    <a:pt x="10822" y="10834"/>
                    <a:pt x="10822" y="10834"/>
                    <a:pt x="10822" y="10834"/>
                  </a:cubicBezTo>
                  <a:cubicBezTo>
                    <a:pt x="11213" y="10834"/>
                    <a:pt x="11561" y="11443"/>
                    <a:pt x="11952" y="11443"/>
                  </a:cubicBezTo>
                  <a:cubicBezTo>
                    <a:pt x="12343" y="11443"/>
                    <a:pt x="12734" y="12053"/>
                    <a:pt x="12734" y="12662"/>
                  </a:cubicBezTo>
                  <a:lnTo>
                    <a:pt x="12343" y="13204"/>
                  </a:ln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5969" rIns="35969" anchor="ctr"/>
            <a:lstStyle/>
            <a:p>
              <a:endParaRPr sz="1415"/>
            </a:p>
          </p:txBody>
        </p:sp>
        <p:sp>
          <p:nvSpPr>
            <p:cNvPr id="26" name="Option 1: Very Fast"/>
            <p:cNvSpPr txBox="1"/>
            <p:nvPr>
              <p:custDataLst>
                <p:tags r:id="rId9"/>
              </p:custDataLst>
            </p:nvPr>
          </p:nvSpPr>
          <p:spPr>
            <a:xfrm>
              <a:off x="8458202" y="3392437"/>
              <a:ext cx="2369486" cy="22262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rIns="70808" bIns="0" anchor="b" anchorCtr="0">
              <a:normAutofit fontScale="90000" lnSpcReduction="20000"/>
            </a:bodyPr>
            <a:lstStyle>
              <a:lvl1pPr>
                <a:defRPr>
                  <a:solidFill>
                    <a:srgbClr val="E34D4D"/>
                  </a:solidFill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60" spc="30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旗黑-80S" panose="00020600040101010101" pitchFamily="18" charset="-122"/>
                  <a:ea typeface="汉仪旗黑-80S" panose="00020600040101010101" pitchFamily="18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容器默认存在两根轴</a:t>
              </a:r>
              <a:endParaRPr lang="zh-CN" altLang="en-US" sz="1260" spc="300">
                <a:solidFill>
                  <a:srgbClr val="000000">
                    <a:lumMod val="65000"/>
                    <a:lumOff val="35000"/>
                  </a:srgbClr>
                </a:solidFill>
                <a:latin typeface="汉仪旗黑-80S" panose="00020600040101010101" pitchFamily="18" charset="-122"/>
                <a:ea typeface="汉仪旗黑-80S" panose="00020600040101010101" pitchFamily="18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Lorem ipsum dolor sit amet, consectetur adipiscing elit. Mauris et ex non diam."/>
            <p:cNvSpPr txBox="1"/>
            <p:nvPr>
              <p:custDataLst>
                <p:tags r:id="rId10"/>
              </p:custDataLst>
            </p:nvPr>
          </p:nvSpPr>
          <p:spPr>
            <a:xfrm>
              <a:off x="8480090" y="3641955"/>
              <a:ext cx="2381993" cy="6116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tIns="0" rIns="70808" bIns="36820">
              <a:noAutofit/>
            </a:bodyPr>
            <a:lstStyle>
              <a:lvl1pPr>
                <a:lnSpc>
                  <a:spcPct val="130000"/>
                </a:lnSpc>
                <a:defRPr sz="1200">
                  <a:solidFill>
                    <a:srgbClr val="44546A"/>
                  </a:solidFill>
                </a:defRPr>
              </a:lvl1pPr>
            </a:lstStyle>
            <a:p>
              <a:pPr marL="0" lvl="1">
                <a:lnSpc>
                  <a:spcPct val="120000"/>
                </a:lnSpc>
                <a:spcBef>
                  <a:spcPts val="500"/>
                </a:spcBef>
                <a:buClr>
                  <a:srgbClr val="E34D4D"/>
                </a:buClr>
                <a:buSzPct val="76000"/>
                <a:defRPr/>
              </a:pP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Arial" panose="020B0604020202020204" pitchFamily="34" charset="0"/>
                </a:rPr>
                <a:t>水平的主轴（main axis）和垂直的交叉轴（cross axis）。主轴的开始位置（与边框的交叉点）叫做main start，结束位置叫做main end；交叉轴的开始位置叫做cross start，结束位置叫做cross end。</a:t>
              </a:r>
              <a:endParaRPr lang="zh-CN" altLang="en-US" sz="1100" spc="-150">
                <a:solidFill>
                  <a:sysClr val="window" lastClr="FFFFFF">
                    <a:lumMod val="65000"/>
                  </a:sysClr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1"/>
            </p:custDataLst>
          </p:nvPr>
        </p:nvGrpSpPr>
        <p:grpSpPr>
          <a:xfrm>
            <a:off x="5928084" y="969907"/>
            <a:ext cx="3369945" cy="1088390"/>
            <a:chOff x="7518287" y="2162503"/>
            <a:chExt cx="3318781" cy="1071866"/>
          </a:xfrm>
        </p:grpSpPr>
        <p:sp>
          <p:nvSpPr>
            <p:cNvPr id="14301" name="圆形"/>
            <p:cNvSpPr/>
            <p:nvPr>
              <p:custDataLst>
                <p:tags r:id="rId12"/>
              </p:custDataLst>
            </p:nvPr>
          </p:nvSpPr>
          <p:spPr>
            <a:xfrm>
              <a:off x="7518287" y="2247552"/>
              <a:ext cx="774673" cy="774673"/>
            </a:xfrm>
            <a:prstGeom prst="ellipse">
              <a:avLst/>
            </a:prstGeom>
            <a:solidFill>
              <a:srgbClr val="E34D4D"/>
            </a:solidFill>
            <a:ln w="38100">
              <a:noFill/>
              <a:miter/>
            </a:ln>
          </p:spPr>
          <p:txBody>
            <a:bodyPr lIns="35969" rIns="3596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415"/>
            </a:p>
          </p:txBody>
        </p:sp>
        <p:sp>
          <p:nvSpPr>
            <p:cNvPr id="14302" name="形状"/>
            <p:cNvSpPr/>
            <p:nvPr>
              <p:custDataLst>
                <p:tags r:id="rId13"/>
              </p:custDataLst>
            </p:nvPr>
          </p:nvSpPr>
          <p:spPr>
            <a:xfrm>
              <a:off x="7729493" y="2462649"/>
              <a:ext cx="344037" cy="35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0507" extrusionOk="0">
                  <a:moveTo>
                    <a:pt x="12855" y="13320"/>
                  </a:moveTo>
                  <a:cubicBezTo>
                    <a:pt x="12855" y="13320"/>
                    <a:pt x="21284" y="7135"/>
                    <a:pt x="20470" y="435"/>
                  </a:cubicBezTo>
                  <a:lnTo>
                    <a:pt x="20470" y="60"/>
                  </a:lnTo>
                  <a:cubicBezTo>
                    <a:pt x="20039" y="60"/>
                    <a:pt x="20039" y="60"/>
                    <a:pt x="20039" y="60"/>
                  </a:cubicBezTo>
                  <a:cubicBezTo>
                    <a:pt x="13286" y="-783"/>
                    <a:pt x="7299" y="7557"/>
                    <a:pt x="7299" y="7557"/>
                  </a:cubicBezTo>
                  <a:cubicBezTo>
                    <a:pt x="2222" y="6667"/>
                    <a:pt x="2653" y="7932"/>
                    <a:pt x="115" y="13320"/>
                  </a:cubicBezTo>
                  <a:cubicBezTo>
                    <a:pt x="-316" y="14585"/>
                    <a:pt x="546" y="14585"/>
                    <a:pt x="1360" y="14585"/>
                  </a:cubicBezTo>
                  <a:cubicBezTo>
                    <a:pt x="2222" y="14164"/>
                    <a:pt x="3899" y="13742"/>
                    <a:pt x="3899" y="13742"/>
                  </a:cubicBezTo>
                  <a:cubicBezTo>
                    <a:pt x="6916" y="16647"/>
                    <a:pt x="6916" y="16647"/>
                    <a:pt x="6916" y="16647"/>
                  </a:cubicBezTo>
                  <a:cubicBezTo>
                    <a:pt x="6916" y="16647"/>
                    <a:pt x="6437" y="18287"/>
                    <a:pt x="6054" y="19130"/>
                  </a:cubicBezTo>
                  <a:cubicBezTo>
                    <a:pt x="5623" y="19974"/>
                    <a:pt x="6054" y="20817"/>
                    <a:pt x="6916" y="20395"/>
                  </a:cubicBezTo>
                  <a:cubicBezTo>
                    <a:pt x="12424" y="17865"/>
                    <a:pt x="13669" y="18287"/>
                    <a:pt x="12855" y="13320"/>
                  </a:cubicBezTo>
                  <a:close/>
                  <a:moveTo>
                    <a:pt x="14100" y="6245"/>
                  </a:moveTo>
                  <a:cubicBezTo>
                    <a:pt x="13286" y="5449"/>
                    <a:pt x="13286" y="4605"/>
                    <a:pt x="14100" y="3762"/>
                  </a:cubicBezTo>
                  <a:cubicBezTo>
                    <a:pt x="14962" y="2965"/>
                    <a:pt x="16207" y="2965"/>
                    <a:pt x="16638" y="3762"/>
                  </a:cubicBezTo>
                  <a:cubicBezTo>
                    <a:pt x="17500" y="4605"/>
                    <a:pt x="17500" y="5449"/>
                    <a:pt x="16638" y="6245"/>
                  </a:cubicBezTo>
                  <a:cubicBezTo>
                    <a:pt x="16207" y="7135"/>
                    <a:pt x="14962" y="7135"/>
                    <a:pt x="14100" y="6245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5969" rIns="35969" anchor="ctr"/>
            <a:lstStyle/>
            <a:p>
              <a:endParaRPr sz="1415">
                <a:solidFill>
                  <a:sysClr val="window" lastClr="FFFFFF"/>
                </a:solidFill>
              </a:endParaRPr>
            </a:p>
          </p:txBody>
        </p:sp>
        <p:sp>
          <p:nvSpPr>
            <p:cNvPr id="23" name="Option 1: Very Fast"/>
            <p:cNvSpPr txBox="1"/>
            <p:nvPr>
              <p:custDataLst>
                <p:tags r:id="rId14"/>
              </p:custDataLst>
            </p:nvPr>
          </p:nvSpPr>
          <p:spPr>
            <a:xfrm>
              <a:off x="8467582" y="2162503"/>
              <a:ext cx="2369486" cy="24514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rIns="70808" bIns="0" anchor="b" anchorCtr="0">
              <a:normAutofit lnSpcReduction="20000"/>
            </a:bodyPr>
            <a:lstStyle>
              <a:lvl1pPr>
                <a:defRPr>
                  <a:solidFill>
                    <a:srgbClr val="E34D4D"/>
                  </a:solidFill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60" spc="30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旗黑-80S" panose="00020600040101010101" pitchFamily="18" charset="-122"/>
                  <a:ea typeface="汉仪旗黑-80S" panose="00020600040101010101" pitchFamily="18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概念</a:t>
              </a:r>
              <a:endParaRPr lang="zh-CN" altLang="en-US" sz="1260" spc="300">
                <a:solidFill>
                  <a:srgbClr val="000000">
                    <a:lumMod val="65000"/>
                    <a:lumOff val="35000"/>
                  </a:srgbClr>
                </a:solidFill>
                <a:latin typeface="汉仪旗黑-80S" panose="00020600040101010101" pitchFamily="18" charset="-122"/>
                <a:ea typeface="汉仪旗黑-80S" panose="00020600040101010101" pitchFamily="18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Lorem ipsum dolor sit amet, consectetur adipiscing elit. Mauris et ex non diam."/>
            <p:cNvSpPr txBox="1"/>
            <p:nvPr>
              <p:custDataLst>
                <p:tags r:id="rId15"/>
              </p:custDataLst>
            </p:nvPr>
          </p:nvSpPr>
          <p:spPr>
            <a:xfrm>
              <a:off x="8376905" y="2445791"/>
              <a:ext cx="2438276" cy="78857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tIns="0" rIns="70808" bIns="36820">
              <a:noAutofit/>
            </a:bodyPr>
            <a:lstStyle>
              <a:lvl1pPr>
                <a:lnSpc>
                  <a:spcPct val="130000"/>
                </a:lnSpc>
                <a:defRPr sz="1200">
                  <a:solidFill>
                    <a:srgbClr val="44546A"/>
                  </a:solidFill>
                </a:defRPr>
              </a:lvl1pPr>
            </a:lstStyle>
            <a:p>
              <a:pPr marL="0" lvl="1">
                <a:lnSpc>
                  <a:spcPct val="120000"/>
                </a:lnSpc>
                <a:spcBef>
                  <a:spcPts val="500"/>
                </a:spcBef>
                <a:buClr>
                  <a:srgbClr val="E34D4D"/>
                </a:buClr>
                <a:buSzPct val="76000"/>
                <a:defRPr/>
              </a:pP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Arial" panose="020B0604020202020204" pitchFamily="34" charset="0"/>
                </a:rPr>
                <a:t>采用 Flex 布局的元素，称为 Flex 容器flex container</a:t>
              </a:r>
              <a:r>
                <a:rPr lang="en-US" altLang="zh-CN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Arial" panose="020B0604020202020204" pitchFamily="34" charset="0"/>
                </a:rPr>
                <a:t>,</a:t>
              </a: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Arial" panose="020B0604020202020204" pitchFamily="34" charset="0"/>
                </a:rPr>
                <a:t>简称"容器"。它的所有子元素自动成为容器成员，称为 Flex 项目（flex item），简称"项目"。</a:t>
              </a:r>
              <a:endParaRPr lang="zh-CN" altLang="en-US" sz="1100" spc="-150">
                <a:solidFill>
                  <a:sysClr val="window" lastClr="FFFFFF">
                    <a:lumMod val="65000"/>
                  </a:sysClr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6"/>
            </p:custDataLst>
          </p:nvPr>
        </p:nvGrpSpPr>
        <p:grpSpPr>
          <a:xfrm>
            <a:off x="5915470" y="3561464"/>
            <a:ext cx="3395980" cy="960028"/>
            <a:chOff x="7518287" y="4693116"/>
            <a:chExt cx="3344421" cy="945453"/>
          </a:xfrm>
        </p:grpSpPr>
        <p:sp>
          <p:nvSpPr>
            <p:cNvPr id="14309" name="圆形"/>
            <p:cNvSpPr/>
            <p:nvPr>
              <p:custDataLst>
                <p:tags r:id="rId17"/>
              </p:custDataLst>
            </p:nvPr>
          </p:nvSpPr>
          <p:spPr>
            <a:xfrm>
              <a:off x="7518287" y="4863896"/>
              <a:ext cx="774673" cy="774673"/>
            </a:xfrm>
            <a:prstGeom prst="ellipse">
              <a:avLst/>
            </a:prstGeom>
            <a:solidFill>
              <a:srgbClr val="1EAAE3"/>
            </a:solidFill>
            <a:ln w="38100">
              <a:noFill/>
              <a:miter/>
            </a:ln>
          </p:spPr>
          <p:txBody>
            <a:bodyPr lIns="35969" rIns="3596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415"/>
            </a:p>
          </p:txBody>
        </p:sp>
        <p:sp>
          <p:nvSpPr>
            <p:cNvPr id="14310" name="形状"/>
            <p:cNvSpPr/>
            <p:nvPr>
              <p:custDataLst>
                <p:tags r:id="rId18"/>
              </p:custDataLst>
            </p:nvPr>
          </p:nvSpPr>
          <p:spPr>
            <a:xfrm>
              <a:off x="7705769" y="5064086"/>
              <a:ext cx="398904" cy="37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18508" y="6977"/>
                  </a:moveTo>
                  <a:cubicBezTo>
                    <a:pt x="16200" y="574"/>
                    <a:pt x="16200" y="574"/>
                    <a:pt x="16200" y="574"/>
                  </a:cubicBezTo>
                  <a:cubicBezTo>
                    <a:pt x="16200" y="168"/>
                    <a:pt x="15416" y="-238"/>
                    <a:pt x="15068" y="168"/>
                  </a:cubicBezTo>
                  <a:cubicBezTo>
                    <a:pt x="392" y="5805"/>
                    <a:pt x="392" y="5805"/>
                    <a:pt x="392" y="5805"/>
                  </a:cubicBezTo>
                  <a:cubicBezTo>
                    <a:pt x="0" y="5805"/>
                    <a:pt x="0" y="6210"/>
                    <a:pt x="0" y="6977"/>
                  </a:cubicBezTo>
                  <a:cubicBezTo>
                    <a:pt x="2308" y="13380"/>
                    <a:pt x="2308" y="13380"/>
                    <a:pt x="2308" y="13380"/>
                  </a:cubicBezTo>
                  <a:cubicBezTo>
                    <a:pt x="2308" y="9773"/>
                    <a:pt x="2308" y="9773"/>
                    <a:pt x="2308" y="9773"/>
                  </a:cubicBezTo>
                  <a:cubicBezTo>
                    <a:pt x="2308" y="8195"/>
                    <a:pt x="3484" y="6977"/>
                    <a:pt x="5008" y="6977"/>
                  </a:cubicBezTo>
                  <a:cubicBezTo>
                    <a:pt x="8840" y="6977"/>
                    <a:pt x="8840" y="6977"/>
                    <a:pt x="8840" y="6977"/>
                  </a:cubicBezTo>
                  <a:cubicBezTo>
                    <a:pt x="13456" y="3775"/>
                    <a:pt x="13456" y="3775"/>
                    <a:pt x="13456" y="3775"/>
                  </a:cubicBezTo>
                  <a:cubicBezTo>
                    <a:pt x="16200" y="6977"/>
                    <a:pt x="16200" y="6977"/>
                    <a:pt x="16200" y="6977"/>
                  </a:cubicBezTo>
                  <a:lnTo>
                    <a:pt x="18508" y="6977"/>
                  </a:lnTo>
                  <a:close/>
                  <a:moveTo>
                    <a:pt x="20816" y="8961"/>
                  </a:moveTo>
                  <a:cubicBezTo>
                    <a:pt x="5008" y="8961"/>
                    <a:pt x="5008" y="8961"/>
                    <a:pt x="5008" y="8961"/>
                  </a:cubicBezTo>
                  <a:cubicBezTo>
                    <a:pt x="4616" y="8961"/>
                    <a:pt x="4224" y="9367"/>
                    <a:pt x="4224" y="9773"/>
                  </a:cubicBezTo>
                  <a:cubicBezTo>
                    <a:pt x="4224" y="20595"/>
                    <a:pt x="4224" y="20595"/>
                    <a:pt x="4224" y="20595"/>
                  </a:cubicBezTo>
                  <a:cubicBezTo>
                    <a:pt x="4224" y="20956"/>
                    <a:pt x="4616" y="21362"/>
                    <a:pt x="5008" y="21362"/>
                  </a:cubicBezTo>
                  <a:cubicBezTo>
                    <a:pt x="20816" y="21362"/>
                    <a:pt x="20816" y="21362"/>
                    <a:pt x="20816" y="21362"/>
                  </a:cubicBezTo>
                  <a:cubicBezTo>
                    <a:pt x="21208" y="21362"/>
                    <a:pt x="21600" y="20956"/>
                    <a:pt x="21600" y="20595"/>
                  </a:cubicBezTo>
                  <a:cubicBezTo>
                    <a:pt x="21600" y="9773"/>
                    <a:pt x="21600" y="9773"/>
                    <a:pt x="21600" y="9773"/>
                  </a:cubicBezTo>
                  <a:cubicBezTo>
                    <a:pt x="21600" y="9367"/>
                    <a:pt x="21208" y="8961"/>
                    <a:pt x="20816" y="8961"/>
                  </a:cubicBezTo>
                  <a:close/>
                  <a:moveTo>
                    <a:pt x="19684" y="18972"/>
                  </a:moveTo>
                  <a:cubicBezTo>
                    <a:pt x="6532" y="18972"/>
                    <a:pt x="6532" y="18972"/>
                    <a:pt x="6532" y="18972"/>
                  </a:cubicBezTo>
                  <a:cubicBezTo>
                    <a:pt x="6532" y="17394"/>
                    <a:pt x="6532" y="17394"/>
                    <a:pt x="6532" y="17394"/>
                  </a:cubicBezTo>
                  <a:cubicBezTo>
                    <a:pt x="8492" y="12163"/>
                    <a:pt x="8492" y="12163"/>
                    <a:pt x="8492" y="12163"/>
                  </a:cubicBezTo>
                  <a:cubicBezTo>
                    <a:pt x="11540" y="16176"/>
                    <a:pt x="11540" y="16176"/>
                    <a:pt x="11540" y="16176"/>
                  </a:cubicBezTo>
                  <a:cubicBezTo>
                    <a:pt x="14284" y="13380"/>
                    <a:pt x="14284" y="13380"/>
                    <a:pt x="14284" y="13380"/>
                  </a:cubicBezTo>
                  <a:cubicBezTo>
                    <a:pt x="18116" y="11757"/>
                    <a:pt x="18116" y="11757"/>
                    <a:pt x="18116" y="11757"/>
                  </a:cubicBezTo>
                  <a:cubicBezTo>
                    <a:pt x="19684" y="15410"/>
                    <a:pt x="19684" y="15410"/>
                    <a:pt x="19684" y="15410"/>
                  </a:cubicBezTo>
                  <a:lnTo>
                    <a:pt x="19684" y="18972"/>
                  </a:ln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5969" rIns="35969" anchor="ctr"/>
            <a:lstStyle/>
            <a:p>
              <a:endParaRPr sz="1415"/>
            </a:p>
          </p:txBody>
        </p:sp>
        <p:sp>
          <p:nvSpPr>
            <p:cNvPr id="29" name="Option 1: Very Fast"/>
            <p:cNvSpPr txBox="1"/>
            <p:nvPr>
              <p:custDataLst>
                <p:tags r:id="rId19"/>
              </p:custDataLst>
            </p:nvPr>
          </p:nvSpPr>
          <p:spPr>
            <a:xfrm>
              <a:off x="8458202" y="4693116"/>
              <a:ext cx="2369486" cy="28704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rIns="70808" bIns="0" anchor="b" anchorCtr="0">
              <a:normAutofit/>
            </a:bodyPr>
            <a:lstStyle>
              <a:lvl1pPr>
                <a:defRPr>
                  <a:solidFill>
                    <a:srgbClr val="E34D4D"/>
                  </a:solidFill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60" spc="30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旗黑-80S" panose="00020600040101010101" pitchFamily="18" charset="-122"/>
                  <a:ea typeface="汉仪旗黑-80S" panose="00020600040101010101" pitchFamily="18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适用</a:t>
              </a:r>
              <a:endParaRPr lang="zh-CN" altLang="en-US" sz="1260" spc="300">
                <a:solidFill>
                  <a:srgbClr val="000000">
                    <a:lumMod val="65000"/>
                    <a:lumOff val="35000"/>
                  </a:srgbClr>
                </a:solidFill>
                <a:latin typeface="汉仪旗黑-80S" panose="00020600040101010101" pitchFamily="18" charset="-122"/>
                <a:ea typeface="汉仪旗黑-80S" panose="00020600040101010101" pitchFamily="18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Lorem ipsum dolor sit amet, consectetur adipiscing elit. Mauris et ex non diam."/>
            <p:cNvSpPr txBox="1"/>
            <p:nvPr>
              <p:custDataLst>
                <p:tags r:id="rId20"/>
              </p:custDataLst>
            </p:nvPr>
          </p:nvSpPr>
          <p:spPr>
            <a:xfrm>
              <a:off x="8480715" y="4980781"/>
              <a:ext cx="2381993" cy="6491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0808" tIns="0" rIns="70808" bIns="36820">
              <a:noAutofit/>
            </a:bodyPr>
            <a:lstStyle>
              <a:lvl1pPr>
                <a:lnSpc>
                  <a:spcPct val="130000"/>
                </a:lnSpc>
                <a:defRPr sz="1200">
                  <a:solidFill>
                    <a:srgbClr val="44546A"/>
                  </a:solidFill>
                </a:defRPr>
              </a:lvl1pPr>
            </a:lstStyle>
            <a:p>
              <a:pPr marL="0" lvl="1" fontAlgn="auto">
                <a:lnSpc>
                  <a:spcPct val="120000"/>
                </a:lnSpc>
                <a:spcBef>
                  <a:spcPts val="0"/>
                </a:spcBef>
                <a:buClr>
                  <a:srgbClr val="E34D4D"/>
                </a:buClr>
                <a:buSzPct val="76000"/>
                <a:defRPr/>
              </a:pP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.box{display: flex;}</a:t>
              </a:r>
              <a:endParaRPr lang="zh-CN" altLang="en-US" sz="1100" spc="-150">
                <a:solidFill>
                  <a:sysClr val="window" lastClr="FFFFFF">
                    <a:lumMod val="65000"/>
                  </a:sysClr>
                </a:solidFill>
                <a:uFillTx/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lvl="1" fontAlgn="auto">
                <a:lnSpc>
                  <a:spcPct val="120000"/>
                </a:lnSpc>
                <a:spcBef>
                  <a:spcPts val="0"/>
                </a:spcBef>
                <a:buClr>
                  <a:srgbClr val="E34D4D"/>
                </a:buClr>
                <a:buSzPct val="76000"/>
                <a:defRPr/>
              </a:pP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.box{display: inline-flex;}</a:t>
              </a:r>
              <a:endParaRPr lang="zh-CN" altLang="en-US" sz="1100" spc="-150">
                <a:solidFill>
                  <a:sysClr val="window" lastClr="FFFFFF">
                    <a:lumMod val="65000"/>
                  </a:sysClr>
                </a:solidFill>
                <a:uFillTx/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lvl="1" fontAlgn="auto">
                <a:lnSpc>
                  <a:spcPct val="120000"/>
                </a:lnSpc>
                <a:spcBef>
                  <a:spcPts val="0"/>
                </a:spcBef>
                <a:buClr>
                  <a:srgbClr val="E34D4D"/>
                </a:buClr>
                <a:buSzPct val="76000"/>
                <a:defRPr/>
              </a:pPr>
              <a:r>
                <a:rPr lang="zh-CN" altLang="en-US" sz="1100" spc="-150">
                  <a:solidFill>
                    <a:sysClr val="window" lastClr="FFFFFF">
                      <a:lumMod val="65000"/>
                    </a:sysClr>
                  </a:solidFill>
                  <a:uFillTx/>
                  <a:latin typeface="仿宋" panose="02010609060101010101" charset="-122"/>
                  <a:ea typeface="仿宋" panose="02010609060101010101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.box{display: -webkit-flex; display: flex;}</a:t>
              </a:r>
              <a:endParaRPr lang="zh-CN" altLang="en-US" sz="1100" spc="-150">
                <a:solidFill>
                  <a:sysClr val="window" lastClr="FFFFFF">
                    <a:lumMod val="65000"/>
                  </a:sysClr>
                </a:solidFill>
                <a:uFillTx/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1" descr="IMG_2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3270" y="1501140"/>
            <a:ext cx="4842510" cy="28657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887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36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908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36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36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08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903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36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3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0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36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88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36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4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348855" y="1117600"/>
            <a:ext cx="2065655" cy="101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.box {flex-direction: row | row-reverse | column | column-reverse;}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5900" y="465690"/>
            <a:ext cx="60530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容器的属性之flex-direction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7244715" y="2137410"/>
            <a:ext cx="2170430" cy="2346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row（默认值）：主轴为水平方向，起点在左端；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row-reverse：主轴为水平方向，起点在右端</a:t>
            </a: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column：主轴为垂直方向，起点在上沿</a:t>
            </a: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column-reverse：主轴为垂直方向，起点在下沿。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5"/>
            </p:custDataLst>
          </p:nvPr>
        </p:nvGrpSpPr>
        <p:grpSpPr>
          <a:xfrm>
            <a:off x="7101437" y="1257833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6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grpSp>
        <p:nvGrpSpPr>
          <p:cNvPr id="5" name="PA-100-100470-Check mark-376788"/>
          <p:cNvGrpSpPr/>
          <p:nvPr>
            <p:custDataLst>
              <p:tags r:id="rId7"/>
            </p:custDataLst>
          </p:nvPr>
        </p:nvGrpSpPr>
        <p:grpSpPr>
          <a:xfrm>
            <a:off x="7079212" y="2262270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8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pic>
        <p:nvPicPr>
          <p:cNvPr id="11" name="图片 2" descr="IMG_2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205" y="2697480"/>
            <a:ext cx="6311900" cy="160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6205" y="1749425"/>
            <a:ext cx="53397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flex-direction属性决定主轴的方向（即项目的排列方向）。</a:t>
            </a:r>
            <a:endParaRPr lang="zh-CN" altLang="en-US" sz="1600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1" grpId="0"/>
      <p:bldP spid="43" grpId="0"/>
      <p:bldP spid="41" grpId="1"/>
      <p:bldP spid="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348855" y="1117600"/>
            <a:ext cx="2065655" cy="78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.box{flex-wrap: nowrap|wrap|wrap-reverse;}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5900" y="465690"/>
            <a:ext cx="6053058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容器的属性之flex-wrap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7244715" y="2137410"/>
            <a:ext cx="2170430" cy="2346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nowrap（默认）：不换行；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wrap：换行，第一行在上方；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wrap-reverse：换行，第一行在下方。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5"/>
            </p:custDataLst>
          </p:nvPr>
        </p:nvGrpSpPr>
        <p:grpSpPr>
          <a:xfrm>
            <a:off x="7100802" y="125719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6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grpSp>
        <p:nvGrpSpPr>
          <p:cNvPr id="5" name="PA-100-100470-Check mark-376788"/>
          <p:cNvGrpSpPr/>
          <p:nvPr>
            <p:custDataLst>
              <p:tags r:id="rId7"/>
            </p:custDataLst>
          </p:nvPr>
        </p:nvGrpSpPr>
        <p:grpSpPr>
          <a:xfrm>
            <a:off x="7079212" y="2262270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8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7" name="文本框 6"/>
          <p:cNvSpPr txBox="1"/>
          <p:nvPr/>
        </p:nvSpPr>
        <p:spPr>
          <a:xfrm>
            <a:off x="116205" y="1749425"/>
            <a:ext cx="6312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默认情况下，项目都排在一条线（又称"轴线"）上。flex-wrap属性定义，如果一条轴线排不下，如何换行。</a:t>
            </a:r>
            <a:endParaRPr lang="zh-CN" altLang="en-US" sz="1600"/>
          </a:p>
        </p:txBody>
      </p:sp>
      <p:pic>
        <p:nvPicPr>
          <p:cNvPr id="12" name="图片 3" descr="IMG_2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205" y="2804160"/>
            <a:ext cx="6499860" cy="2247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02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5089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2802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5089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411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8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508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80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912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83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362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83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37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00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8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36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1" grpId="0"/>
      <p:bldP spid="43" grpId="0"/>
      <p:bldP spid="41" grpId="1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>
            <a:stCxn id="3" idx="2"/>
            <a:endCxn id="29" idx="0"/>
          </p:cNvCxnSpPr>
          <p:nvPr>
            <p:custDataLst>
              <p:tags r:id="rId1"/>
            </p:custDataLst>
          </p:nvPr>
        </p:nvCxnSpPr>
        <p:spPr>
          <a:xfrm flipH="1">
            <a:off x="3480241" y="1960716"/>
            <a:ext cx="1316233" cy="1305476"/>
          </a:xfrm>
          <a:prstGeom prst="line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8" name="直接连接符 7"/>
          <p:cNvCxnSpPr>
            <a:stCxn id="3" idx="2"/>
            <a:endCxn id="35" idx="0"/>
          </p:cNvCxnSpPr>
          <p:nvPr>
            <p:custDataLst>
              <p:tags r:id="rId2"/>
            </p:custDataLst>
          </p:nvPr>
        </p:nvCxnSpPr>
        <p:spPr>
          <a:xfrm>
            <a:off x="4796473" y="1960716"/>
            <a:ext cx="1310724" cy="1305476"/>
          </a:xfrm>
          <a:prstGeom prst="line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426435" y="1570178"/>
            <a:ext cx="2740076" cy="39053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75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flex-flow</a:t>
            </a:r>
            <a:endParaRPr lang="zh-CN" altLang="en-US" sz="1575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3298675" y="3266192"/>
            <a:ext cx="363132" cy="280912"/>
          </a:xfrm>
          <a:prstGeom prst="roundRect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62500"/>
          </a:bodyPr>
          <a:lstStyle/>
          <a:p>
            <a:pPr algn="ctr"/>
            <a:endParaRPr lang="zh-CN" altLang="en-US" sz="1415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KSO_Shape"/>
          <p:cNvSpPr/>
          <p:nvPr>
            <p:custDataLst>
              <p:tags r:id="rId5"/>
            </p:custDataLst>
          </p:nvPr>
        </p:nvSpPr>
        <p:spPr>
          <a:xfrm>
            <a:off x="3401480" y="3346312"/>
            <a:ext cx="157522" cy="120672"/>
          </a:xfrm>
          <a:custGeom>
            <a:avLst/>
            <a:gdLst/>
            <a:ahLst/>
            <a:cxnLst/>
            <a:rect l="l" t="t" r="r" b="b"/>
            <a:pathLst>
              <a:path w="936104" h="739561">
                <a:moveTo>
                  <a:pt x="282640" y="667561"/>
                </a:moveTo>
                <a:lnTo>
                  <a:pt x="653465" y="667561"/>
                </a:lnTo>
                <a:lnTo>
                  <a:pt x="684077" y="739561"/>
                </a:lnTo>
                <a:lnTo>
                  <a:pt x="252028" y="739561"/>
                </a:lnTo>
                <a:close/>
                <a:moveTo>
                  <a:pt x="54052" y="52175"/>
                </a:moveTo>
                <a:lnTo>
                  <a:pt x="54052" y="520175"/>
                </a:lnTo>
                <a:lnTo>
                  <a:pt x="882052" y="520175"/>
                </a:lnTo>
                <a:lnTo>
                  <a:pt x="882052" y="52175"/>
                </a:lnTo>
                <a:close/>
                <a:moveTo>
                  <a:pt x="0" y="0"/>
                </a:moveTo>
                <a:lnTo>
                  <a:pt x="936104" y="0"/>
                </a:lnTo>
                <a:lnTo>
                  <a:pt x="936104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254909" anchor="ctr">
            <a:normAutofit fontScale="25000" lnSpcReduction="20000"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141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圆角矩形 34"/>
          <p:cNvSpPr/>
          <p:nvPr>
            <p:custDataLst>
              <p:tags r:id="rId6"/>
            </p:custDataLst>
          </p:nvPr>
        </p:nvSpPr>
        <p:spPr>
          <a:xfrm>
            <a:off x="5925631" y="3266192"/>
            <a:ext cx="363132" cy="280912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62500"/>
          </a:bodyPr>
          <a:lstStyle/>
          <a:p>
            <a:pPr algn="ctr"/>
            <a:endParaRPr lang="zh-CN" altLang="en-US" sz="1415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KSO_Shape"/>
          <p:cNvSpPr/>
          <p:nvPr>
            <p:custDataLst>
              <p:tags r:id="rId7"/>
            </p:custDataLst>
          </p:nvPr>
        </p:nvSpPr>
        <p:spPr bwMode="auto">
          <a:xfrm>
            <a:off x="6021299" y="3320750"/>
            <a:ext cx="171797" cy="171797"/>
          </a:xfrm>
          <a:custGeom>
            <a:avLst/>
            <a:gdLst>
              <a:gd name="T0" fmla="*/ 366124 w 1611313"/>
              <a:gd name="T1" fmla="*/ 1610945 h 1611313"/>
              <a:gd name="T2" fmla="*/ 489434 w 1611313"/>
              <a:gd name="T3" fmla="*/ 1727064 h 1611313"/>
              <a:gd name="T4" fmla="*/ 599113 w 1611313"/>
              <a:gd name="T5" fmla="*/ 1611260 h 1611313"/>
              <a:gd name="T6" fmla="*/ 599113 w 1611313"/>
              <a:gd name="T7" fmla="*/ 1952659 h 1611313"/>
              <a:gd name="T8" fmla="*/ 366124 w 1611313"/>
              <a:gd name="T9" fmla="*/ 1952659 h 1611313"/>
              <a:gd name="T10" fmla="*/ 1027366 w 1611313"/>
              <a:gd name="T11" fmla="*/ 1324703 h 1611313"/>
              <a:gd name="T12" fmla="*/ 1156381 w 1611313"/>
              <a:gd name="T13" fmla="*/ 1446550 h 1611313"/>
              <a:gd name="T14" fmla="*/ 1252430 w 1611313"/>
              <a:gd name="T15" fmla="*/ 1537618 h 1611313"/>
              <a:gd name="T16" fmla="*/ 1260354 w 1611313"/>
              <a:gd name="T17" fmla="*/ 1529368 h 1611313"/>
              <a:gd name="T18" fmla="*/ 1260354 w 1611313"/>
              <a:gd name="T19" fmla="*/ 1952661 h 1611313"/>
              <a:gd name="T20" fmla="*/ 1027366 w 1611313"/>
              <a:gd name="T21" fmla="*/ 1952661 h 1611313"/>
              <a:gd name="T22" fmla="*/ 929733 w 1611313"/>
              <a:gd name="T23" fmla="*/ 1260353 h 1611313"/>
              <a:gd name="T24" fmla="*/ 929733 w 1611313"/>
              <a:gd name="T25" fmla="*/ 1952659 h 1611313"/>
              <a:gd name="T26" fmla="*/ 696745 w 1611313"/>
              <a:gd name="T27" fmla="*/ 1952659 h 1611313"/>
              <a:gd name="T28" fmla="*/ 696745 w 1611313"/>
              <a:gd name="T29" fmla="*/ 1507605 h 1611313"/>
              <a:gd name="T30" fmla="*/ 1590975 w 1611313"/>
              <a:gd name="T31" fmla="*/ 1180471 h 1611313"/>
              <a:gd name="T32" fmla="*/ 1590975 w 1611313"/>
              <a:gd name="T33" fmla="*/ 1952659 h 1611313"/>
              <a:gd name="T34" fmla="*/ 1357986 w 1611313"/>
              <a:gd name="T35" fmla="*/ 1952659 h 1611313"/>
              <a:gd name="T36" fmla="*/ 1357986 w 1611313"/>
              <a:gd name="T37" fmla="*/ 1427204 h 1611313"/>
              <a:gd name="T38" fmla="*/ 1846571 w 1611313"/>
              <a:gd name="T39" fmla="*/ 909762 h 1611313"/>
              <a:gd name="T40" fmla="*/ 1921595 w 1611313"/>
              <a:gd name="T41" fmla="*/ 980386 h 1611313"/>
              <a:gd name="T42" fmla="*/ 1921595 w 1611313"/>
              <a:gd name="T43" fmla="*/ 1952659 h 1611313"/>
              <a:gd name="T44" fmla="*/ 1688608 w 1611313"/>
              <a:gd name="T45" fmla="*/ 1952659 h 1611313"/>
              <a:gd name="T46" fmla="*/ 1688608 w 1611313"/>
              <a:gd name="T47" fmla="*/ 1077614 h 1611313"/>
              <a:gd name="T48" fmla="*/ 1369516 w 1611313"/>
              <a:gd name="T49" fmla="*/ 201924 h 1611313"/>
              <a:gd name="T50" fmla="*/ 1966622 w 1611313"/>
              <a:gd name="T51" fmla="*/ 256445 h 1611313"/>
              <a:gd name="T52" fmla="*/ 2048074 w 1611313"/>
              <a:gd name="T53" fmla="*/ 848901 h 1611313"/>
              <a:gd name="T54" fmla="*/ 1846503 w 1611313"/>
              <a:gd name="T55" fmla="*/ 655536 h 1611313"/>
              <a:gd name="T56" fmla="*/ 1253200 w 1611313"/>
              <a:gd name="T57" fmla="*/ 1284446 h 1611313"/>
              <a:gd name="T58" fmla="*/ 1157170 w 1611313"/>
              <a:gd name="T59" fmla="*/ 1193787 h 1611313"/>
              <a:gd name="T60" fmla="*/ 977783 w 1611313"/>
              <a:gd name="T61" fmla="*/ 1024514 h 1611313"/>
              <a:gd name="T62" fmla="*/ 944188 w 1611313"/>
              <a:gd name="T63" fmla="*/ 992815 h 1611313"/>
              <a:gd name="T64" fmla="*/ 490970 w 1611313"/>
              <a:gd name="T65" fmla="*/ 1473371 h 1611313"/>
              <a:gd name="T66" fmla="*/ 215237 w 1611313"/>
              <a:gd name="T67" fmla="*/ 1213123 h 1611313"/>
              <a:gd name="T68" fmla="*/ 668454 w 1611313"/>
              <a:gd name="T69" fmla="*/ 732565 h 1611313"/>
              <a:gd name="T70" fmla="*/ 793961 w 1611313"/>
              <a:gd name="T71" fmla="*/ 599429 h 1611313"/>
              <a:gd name="T72" fmla="*/ 919784 w 1611313"/>
              <a:gd name="T73" fmla="*/ 466293 h 1611313"/>
              <a:gd name="T74" fmla="*/ 1228796 w 1611313"/>
              <a:gd name="T75" fmla="*/ 757924 h 1611313"/>
              <a:gd name="T76" fmla="*/ 1570770 w 1611313"/>
              <a:gd name="T77" fmla="*/ 395287 h 1611313"/>
              <a:gd name="T78" fmla="*/ 0 w 1611313"/>
              <a:gd name="T79" fmla="*/ 0 h 1611313"/>
              <a:gd name="T80" fmla="*/ 96958 w 1611313"/>
              <a:gd name="T81" fmla="*/ 0 h 1611313"/>
              <a:gd name="T82" fmla="*/ 96958 w 1611313"/>
              <a:gd name="T83" fmla="*/ 2155273 h 1611313"/>
              <a:gd name="T84" fmla="*/ 2252216 w 1611313"/>
              <a:gd name="T85" fmla="*/ 2155273 h 1611313"/>
              <a:gd name="T86" fmla="*/ 2252216 w 1611313"/>
              <a:gd name="T87" fmla="*/ 2252216 h 1611313"/>
              <a:gd name="T88" fmla="*/ 96958 w 1611313"/>
              <a:gd name="T89" fmla="*/ 2252216 h 1611313"/>
              <a:gd name="T90" fmla="*/ 0 w 1611313"/>
              <a:gd name="T91" fmla="*/ 2252216 h 1611313"/>
              <a:gd name="T92" fmla="*/ 0 w 1611313"/>
              <a:gd name="T93" fmla="*/ 2155273 h 16113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11313" h="1611313">
                <a:moveTo>
                  <a:pt x="261938" y="1152525"/>
                </a:moveTo>
                <a:lnTo>
                  <a:pt x="350158" y="1235601"/>
                </a:lnTo>
                <a:lnTo>
                  <a:pt x="428626" y="1152751"/>
                </a:lnTo>
                <a:lnTo>
                  <a:pt x="428626" y="1397000"/>
                </a:lnTo>
                <a:lnTo>
                  <a:pt x="261938" y="1397000"/>
                </a:lnTo>
                <a:lnTo>
                  <a:pt x="261938" y="1152525"/>
                </a:lnTo>
                <a:close/>
                <a:moveTo>
                  <a:pt x="735013" y="947738"/>
                </a:moveTo>
                <a:lnTo>
                  <a:pt x="827315" y="1034912"/>
                </a:lnTo>
                <a:lnTo>
                  <a:pt x="896031" y="1100065"/>
                </a:lnTo>
                <a:lnTo>
                  <a:pt x="901701" y="1094163"/>
                </a:lnTo>
                <a:lnTo>
                  <a:pt x="901701" y="1397001"/>
                </a:lnTo>
                <a:lnTo>
                  <a:pt x="735013" y="1397001"/>
                </a:lnTo>
                <a:lnTo>
                  <a:pt x="735013" y="947738"/>
                </a:lnTo>
                <a:close/>
                <a:moveTo>
                  <a:pt x="665163" y="901700"/>
                </a:moveTo>
                <a:lnTo>
                  <a:pt x="665163" y="1397000"/>
                </a:lnTo>
                <a:lnTo>
                  <a:pt x="498475" y="1397000"/>
                </a:lnTo>
                <a:lnTo>
                  <a:pt x="498475" y="1078593"/>
                </a:lnTo>
                <a:lnTo>
                  <a:pt x="665163" y="901700"/>
                </a:lnTo>
                <a:close/>
                <a:moveTo>
                  <a:pt x="1138238" y="844550"/>
                </a:moveTo>
                <a:lnTo>
                  <a:pt x="1138238" y="1397000"/>
                </a:lnTo>
                <a:lnTo>
                  <a:pt x="971550" y="1397000"/>
                </a:lnTo>
                <a:lnTo>
                  <a:pt x="971550" y="1021071"/>
                </a:lnTo>
                <a:lnTo>
                  <a:pt x="1138238" y="844550"/>
                </a:lnTo>
                <a:close/>
                <a:moveTo>
                  <a:pt x="1321101" y="650875"/>
                </a:moveTo>
                <a:lnTo>
                  <a:pt x="1374776" y="701402"/>
                </a:lnTo>
                <a:lnTo>
                  <a:pt x="1374776" y="1397000"/>
                </a:lnTo>
                <a:lnTo>
                  <a:pt x="1208088" y="1397000"/>
                </a:lnTo>
                <a:lnTo>
                  <a:pt x="1208088" y="770962"/>
                </a:lnTo>
                <a:lnTo>
                  <a:pt x="1321101" y="650875"/>
                </a:lnTo>
                <a:close/>
                <a:moveTo>
                  <a:pt x="979799" y="144463"/>
                </a:moveTo>
                <a:lnTo>
                  <a:pt x="1406989" y="183470"/>
                </a:lnTo>
                <a:lnTo>
                  <a:pt x="1465263" y="607333"/>
                </a:lnTo>
                <a:lnTo>
                  <a:pt x="1321052" y="468993"/>
                </a:lnTo>
                <a:lnTo>
                  <a:pt x="896583" y="918937"/>
                </a:lnTo>
                <a:lnTo>
                  <a:pt x="827879" y="854076"/>
                </a:lnTo>
                <a:lnTo>
                  <a:pt x="699540" y="732972"/>
                </a:lnTo>
                <a:lnTo>
                  <a:pt x="675505" y="710294"/>
                </a:lnTo>
                <a:lnTo>
                  <a:pt x="351257" y="1054101"/>
                </a:lnTo>
                <a:lnTo>
                  <a:pt x="153988" y="867910"/>
                </a:lnTo>
                <a:lnTo>
                  <a:pt x="478235" y="524102"/>
                </a:lnTo>
                <a:lnTo>
                  <a:pt x="568027" y="428852"/>
                </a:lnTo>
                <a:lnTo>
                  <a:pt x="658045" y="333602"/>
                </a:lnTo>
                <a:lnTo>
                  <a:pt x="879123" y="542245"/>
                </a:lnTo>
                <a:lnTo>
                  <a:pt x="1123783" y="282802"/>
                </a:lnTo>
                <a:lnTo>
                  <a:pt x="979799" y="144463"/>
                </a:lnTo>
                <a:close/>
                <a:moveTo>
                  <a:pt x="0" y="0"/>
                </a:moveTo>
                <a:lnTo>
                  <a:pt x="69367" y="0"/>
                </a:lnTo>
                <a:lnTo>
                  <a:pt x="69367" y="1541956"/>
                </a:lnTo>
                <a:lnTo>
                  <a:pt x="1611313" y="1541956"/>
                </a:lnTo>
                <a:lnTo>
                  <a:pt x="1611313" y="1611313"/>
                </a:lnTo>
                <a:lnTo>
                  <a:pt x="69367" y="1611313"/>
                </a:lnTo>
                <a:lnTo>
                  <a:pt x="0" y="1611313"/>
                </a:lnTo>
                <a:lnTo>
                  <a:pt x="0" y="15419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 fontScale="55000" lnSpcReduction="20000"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141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标题 1"/>
          <p:cNvSpPr txBox="1"/>
          <p:nvPr>
            <p:custDataLst>
              <p:tags r:id="rId8"/>
            </p:custDataLst>
          </p:nvPr>
        </p:nvSpPr>
        <p:spPr>
          <a:xfrm>
            <a:off x="2624138" y="3686609"/>
            <a:ext cx="1719696" cy="9225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00" spc="15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flex-direction</a:t>
            </a:r>
            <a:endParaRPr lang="zh-CN" altLang="en-US" sz="1100" spc="15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标题 1"/>
          <p:cNvSpPr txBox="1"/>
          <p:nvPr>
            <p:custDataLst>
              <p:tags r:id="rId9"/>
            </p:custDataLst>
          </p:nvPr>
        </p:nvSpPr>
        <p:spPr>
          <a:xfrm>
            <a:off x="5249112" y="3686609"/>
            <a:ext cx="1719696" cy="9225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00" spc="15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flex-wrap</a:t>
            </a:r>
            <a:endParaRPr lang="zh-CN" altLang="en-US" sz="1100" spc="15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1814752" y="686602"/>
            <a:ext cx="5963442" cy="51334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200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容器的属性之flex-flow</a:t>
            </a:r>
            <a:endParaRPr lang="zh-CN" altLang="en-US" sz="2200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9800" y="4354195"/>
            <a:ext cx="771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spc="30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.box {flex-flow: &lt;flex-direction&gt; || &lt;flex-wrap&gt;;}</a:t>
            </a:r>
            <a:endParaRPr lang="zh-CN" altLang="en-US" b="1" spc="30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43" grpId="0" animBg="1"/>
      <p:bldP spid="35" grpId="0" animBg="1"/>
      <p:bldP spid="48" grpId="0" animBg="1"/>
      <p:bldP spid="30" grpId="0"/>
      <p:bldP spid="37" grpId="0"/>
      <p:bldP spid="4" grpId="0"/>
      <p:bldP spid="3" grpId="1" animBg="1"/>
      <p:bldP spid="29" grpId="1" animBg="1"/>
      <p:bldP spid="43" grpId="1" animBg="1"/>
      <p:bldP spid="35" grpId="1" animBg="1"/>
      <p:bldP spid="48" grpId="1" animBg="1"/>
      <p:bldP spid="30" grpId="1"/>
      <p:bldP spid="37" grpId="1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317105" y="969645"/>
            <a:ext cx="2065655" cy="105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6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.box {justify-content: flex-start | flex-end | center | space-between | space-around;}</a:t>
            </a:r>
            <a:endParaRPr lang="zh-CN" altLang="en-US" sz="126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465455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容器的属性之justify-content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7244715" y="2137410"/>
            <a:ext cx="2275840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flex-start（默认值）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左对齐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flex-end：右对齐；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center： 居中；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space-between：两端对齐，项目之间的间隔都相等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en-US" altLang="zh-CN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space-around：每个项目两侧的间隔相等。所以，项目之间的间隔比项目与边框的间隔大一倍。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5"/>
            </p:custDataLst>
          </p:nvPr>
        </p:nvGrpSpPr>
        <p:grpSpPr>
          <a:xfrm>
            <a:off x="7069052" y="1109243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6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grpSp>
        <p:nvGrpSpPr>
          <p:cNvPr id="5" name="PA-100-100470-Check mark-376788"/>
          <p:cNvGrpSpPr/>
          <p:nvPr>
            <p:custDataLst>
              <p:tags r:id="rId7"/>
            </p:custDataLst>
          </p:nvPr>
        </p:nvGrpSpPr>
        <p:grpSpPr>
          <a:xfrm>
            <a:off x="7079212" y="2262270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8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pic>
        <p:nvPicPr>
          <p:cNvPr id="3" name="图片 7" descr="IMG_2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2240" y="1109345"/>
            <a:ext cx="3530600" cy="4228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19"/>
            </p:custDataLst>
          </p:nvPr>
        </p:nvSpPr>
        <p:spPr>
          <a:xfrm>
            <a:off x="7349490" y="393065"/>
            <a:ext cx="2065655" cy="5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定义了项目在主轴上的对齐方式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20"/>
            </p:custDataLst>
          </p:nvPr>
        </p:nvGrpSpPr>
        <p:grpSpPr>
          <a:xfrm>
            <a:off x="7101437" y="532663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21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7516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7383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859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721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55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5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681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7383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243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04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778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3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68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317105" y="969645"/>
            <a:ext cx="206565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6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.box {align-items: flex-start | flex-end | center | baseline | stretch;}</a:t>
            </a:r>
            <a:endParaRPr lang="zh-CN" altLang="en-US" sz="126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容器的属性之align-items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7101840" y="2137410"/>
            <a:ext cx="2418715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flex-start：交叉轴的起点对齐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flex-end：交叉轴的终点对齐；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center：交叉轴的中点对齐；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space-between：两端对齐，项目之间的间隔都相等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en-US" altLang="zh-CN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baseline: 项目的第一行文字的基线对齐；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stretch（默认值）：如果项目未设置高度或设为auto，将占满整个容器的高度。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5"/>
            </p:custDataLst>
          </p:nvPr>
        </p:nvGrpSpPr>
        <p:grpSpPr>
          <a:xfrm>
            <a:off x="6957292" y="111368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6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grpSp>
        <p:nvGrpSpPr>
          <p:cNvPr id="5" name="PA-100-100470-Check mark-376788"/>
          <p:cNvGrpSpPr/>
          <p:nvPr>
            <p:custDataLst>
              <p:tags r:id="rId7"/>
            </p:custDataLst>
          </p:nvPr>
        </p:nvGrpSpPr>
        <p:grpSpPr>
          <a:xfrm>
            <a:off x="6957292" y="2265445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8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7349490" y="393065"/>
            <a:ext cx="21977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项目在交叉轴上如何对齐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9"/>
            </p:custDataLst>
          </p:nvPr>
        </p:nvGrpSpPr>
        <p:grpSpPr>
          <a:xfrm>
            <a:off x="6957927" y="53710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20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10" name="图片 8" descr="IMG_2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0485" y="969645"/>
            <a:ext cx="3392805" cy="43224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7516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77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859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92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4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681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638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06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28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04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599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63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68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244715" y="1180465"/>
            <a:ext cx="2065655" cy="105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6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.box {align-content: flex-start | flex-end | center | space-between | space-around | stretch;}</a:t>
            </a:r>
            <a:endParaRPr lang="zh-CN" altLang="en-US" sz="126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容器的属性之align-content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7101840" y="2280920"/>
            <a:ext cx="2418715" cy="259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flex-start</a:t>
            </a:r>
            <a:r>
              <a:rPr 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与交叉轴的起点对齐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flex-end</a:t>
            </a:r>
            <a:r>
              <a:rPr 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与交叉轴的终点对齐；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center：与交叉轴的中点对齐；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space-between：与交叉轴两端对齐，轴线之间的间隔平均分布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en-US" altLang="zh-CN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space-around：每根轴线两侧的间隔都相等。所以，轴线之间的间隔比轴线与边框的间隔大一倍</a:t>
            </a:r>
            <a:r>
              <a:rPr lang="en-US" altLang="zh-CN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;</a:t>
            </a:r>
            <a:endParaRPr lang="en-US" altLang="zh-CN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stretch（默认值）：轴线占满整个交叉轴。</a:t>
            </a:r>
            <a:endParaRPr lang="zh-CN" altLang="en-US" sz="120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5"/>
            </p:custDataLst>
          </p:nvPr>
        </p:nvGrpSpPr>
        <p:grpSpPr>
          <a:xfrm>
            <a:off x="6884902" y="132450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6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grpSp>
        <p:nvGrpSpPr>
          <p:cNvPr id="5" name="PA-100-100470-Check mark-376788"/>
          <p:cNvGrpSpPr/>
          <p:nvPr>
            <p:custDataLst>
              <p:tags r:id="rId7"/>
            </p:custDataLst>
          </p:nvPr>
        </p:nvGrpSpPr>
        <p:grpSpPr>
          <a:xfrm>
            <a:off x="6957292" y="2408955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6" name="PA-任意多边形: 形状 618"/>
            <p:cNvSpPr/>
            <p:nvPr>
              <p:custDataLst>
                <p:tags r:id="rId8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7349490" y="393065"/>
            <a:ext cx="2197735" cy="78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定义了多根轴线的对齐方式。如果项目只有一根轴线，该属性不起作用。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9"/>
            </p:custDataLst>
          </p:nvPr>
        </p:nvGrpSpPr>
        <p:grpSpPr>
          <a:xfrm>
            <a:off x="6957927" y="537108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20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3" name="图片 9" descr="IMG_2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2240" y="993775"/>
            <a:ext cx="3388360" cy="42964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8846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77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143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554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732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03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6341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638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806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458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28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169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63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34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3" grpId="0"/>
      <p:bldP spid="4" grpId="2"/>
      <p:bldP spid="41" grpId="1"/>
      <p:bldP spid="4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27" y="-2998"/>
            <a:ext cx="6765477" cy="5401590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7225665" y="2626360"/>
            <a:ext cx="22352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200" b="1" i="1" spc="15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.item{order:&lt;integer&gt;;}</a:t>
            </a:r>
            <a:endParaRPr lang="zh-CN" altLang="en-US" sz="1200" b="1" i="1" spc="150">
              <a:solidFill>
                <a:schemeClr val="bg1">
                  <a:lumMod val="50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16205" y="321310"/>
            <a:ext cx="6466840" cy="67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145" b="1" spc="300">
                <a:solidFill>
                  <a:srgbClr val="2196F3">
                    <a:lumMod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项目的属性之order</a:t>
            </a:r>
            <a:endParaRPr lang="zh-CN" altLang="en-US" sz="3145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4" name="PA-100-100470-Check mark-376788"/>
          <p:cNvGrpSpPr/>
          <p:nvPr>
            <p:custDataLst>
              <p:tags r:id="rId4"/>
            </p:custDataLst>
          </p:nvPr>
        </p:nvGrpSpPr>
        <p:grpSpPr>
          <a:xfrm>
            <a:off x="6852285" y="2697480"/>
            <a:ext cx="178435" cy="144780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45" name="PA-任意多边形: 形状 618"/>
            <p:cNvSpPr/>
            <p:nvPr>
              <p:custDataLst>
                <p:tags r:id="rId5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 rot="10800000">
            <a:off x="8963570" y="4610736"/>
            <a:ext cx="627488" cy="54605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rot="10800000">
            <a:off x="8717771" y="4976437"/>
            <a:ext cx="472614" cy="41316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 rot="10800000">
            <a:off x="8495453" y="4809074"/>
            <a:ext cx="384186" cy="347716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rot="10800000">
            <a:off x="8338081" y="4687173"/>
            <a:ext cx="317741" cy="289264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 rot="10800000">
            <a:off x="8208687" y="4860032"/>
            <a:ext cx="235807" cy="21682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 rot="10800000">
            <a:off x="8104772" y="4976437"/>
            <a:ext cx="185848" cy="180353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 rot="10800000">
            <a:off x="8017343" y="4913489"/>
            <a:ext cx="154874" cy="138387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 rot="10800000">
            <a:off x="7955893" y="4997420"/>
            <a:ext cx="116405" cy="11990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 rot="10800000">
            <a:off x="7802019" y="5009410"/>
            <a:ext cx="85930" cy="95422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7244715" y="1689735"/>
            <a:ext cx="2197735" cy="5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60" b="1" spc="150">
                <a:solidFill>
                  <a:srgbClr val="22222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项目的排列顺序。数值越小，排列越靠前，默认0</a:t>
            </a:r>
            <a:endParaRPr lang="zh-CN" altLang="en-US" sz="1260" b="1" spc="150">
              <a:solidFill>
                <a:srgbClr val="22222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PA-100-100470-Check mark-376788"/>
          <p:cNvGrpSpPr/>
          <p:nvPr>
            <p:custDataLst>
              <p:tags r:id="rId16"/>
            </p:custDataLst>
          </p:nvPr>
        </p:nvGrpSpPr>
        <p:grpSpPr>
          <a:xfrm>
            <a:off x="6852517" y="1834413"/>
            <a:ext cx="165365" cy="144882"/>
            <a:chOff x="10664007" y="238721"/>
            <a:chExt cx="1531121" cy="1232019"/>
          </a:xfrm>
          <a:solidFill>
            <a:srgbClr val="2196F3">
              <a:alpha val="50000"/>
            </a:srgbClr>
          </a:solidFill>
        </p:grpSpPr>
        <p:sp>
          <p:nvSpPr>
            <p:cNvPr id="9" name="PA-任意多边形: 形状 618"/>
            <p:cNvSpPr/>
            <p:nvPr>
              <p:custDataLst>
                <p:tags r:id="rId17"/>
              </p:custDataLst>
            </p:nvPr>
          </p:nvSpPr>
          <p:spPr>
            <a:xfrm>
              <a:off x="10664007" y="238721"/>
              <a:ext cx="1531121" cy="1232019"/>
            </a:xfrm>
            <a:custGeom>
              <a:avLst/>
              <a:gdLst>
                <a:gd name="connsiteX0" fmla="*/ 534908 w 1531121"/>
                <a:gd name="connsiteY0" fmla="*/ 1234168 h 1232018"/>
                <a:gd name="connsiteX1" fmla="*/ 3993 w 1531121"/>
                <a:gd name="connsiteY1" fmla="*/ 703246 h 1232018"/>
                <a:gd name="connsiteX2" fmla="*/ 239971 w 1531121"/>
                <a:gd name="connsiteY2" fmla="*/ 467275 h 1232018"/>
                <a:gd name="connsiteX3" fmla="*/ 534908 w 1531121"/>
                <a:gd name="connsiteY3" fmla="*/ 762212 h 1232018"/>
                <a:gd name="connsiteX4" fmla="*/ 1293127 w 1531121"/>
                <a:gd name="connsiteY4" fmla="*/ 3993 h 1232018"/>
                <a:gd name="connsiteX5" fmla="*/ 1529097 w 1531121"/>
                <a:gd name="connsiteY5" fmla="*/ 239971 h 1232018"/>
                <a:gd name="connsiteX6" fmla="*/ 534908 w 1531121"/>
                <a:gd name="connsiteY6" fmla="*/ 1234168 h 123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1121" h="1232018">
                  <a:moveTo>
                    <a:pt x="534908" y="1234168"/>
                  </a:moveTo>
                  <a:lnTo>
                    <a:pt x="3993" y="703246"/>
                  </a:lnTo>
                  <a:lnTo>
                    <a:pt x="239971" y="467275"/>
                  </a:lnTo>
                  <a:lnTo>
                    <a:pt x="534908" y="762212"/>
                  </a:lnTo>
                  <a:lnTo>
                    <a:pt x="1293127" y="3993"/>
                  </a:lnTo>
                  <a:lnTo>
                    <a:pt x="1529097" y="239971"/>
                  </a:lnTo>
                  <a:lnTo>
                    <a:pt x="534908" y="1234168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sz="1415"/>
            </a:p>
          </p:txBody>
        </p:sp>
      </p:grpSp>
      <p:pic>
        <p:nvPicPr>
          <p:cNvPr id="15" name="图片 10" descr="IMG_2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150" y="1457325"/>
            <a:ext cx="5052695" cy="32296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2550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229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646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697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22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" grpId="1"/>
      <p:bldP spid="41" grpId="1"/>
    </p:bldLst>
  </p:timing>
</p:sld>
</file>

<file path=ppt/tags/tag1.xml><?xml version="1.0" encoding="utf-8"?>
<p:tagLst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0654_1*a*1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PRESET_TEXT" val="雪上冰球比赛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20200654_1*i*5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USESOURCEFORMAT_APPLY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0654_1*l_h_i*1_1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USESOURCEFORMAT_APPLY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VALUE" val="98*9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00654_1*l_h_x*1_1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654_1*l_h_a*1_1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0654_1*l_h_f*1_1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20200654_1*i*6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USESOURCEFORMAT_APPLY" val="1"/>
</p:tagLst>
</file>

<file path=ppt/tags/tag150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0654_1*l_h_i*1_3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USESOURCEFORMAT_APPLY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17.xml><?xml version="1.0" encoding="utf-8"?>
<p:tagLst xmlns:p="http://schemas.openxmlformats.org/presentationml/2006/main">
  <p:tag name="KSO_WM_UNIT_VALUE" val="105*1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00654_1*l_h_x*1_3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654_1*l_h_a*1_3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0654_1*l_h_f*1_3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  <p:tag name="KSO_WM_UNIT_USESOURCEFORMAT_APPLY" val="1"/>
</p:tagLst>
</file>

<file path=ppt/tags/tag1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00654_1*i*1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54"/>
  <p:tag name="KSO_WM_SLIDE_ID" val="diagram2020065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263.316*278.981"/>
  <p:tag name="KSO_WM_SLIDE_POSITION" val="591.991*173.538"/>
  <p:tag name="KSO_WM_DIAGRAM_GROUP_CODE" val="l1-1"/>
  <p:tag name="KSO_WM_SLIDE_DIAGTYPE" val="l"/>
  <p:tag name="KSO_WM_TAG_VERSION" val="1.0"/>
  <p:tag name="KSO_WM_SLIDE_LAYOUT" val="a_b_d_l"/>
  <p:tag name="KSO_WM_SLIDE_LAYOUT_CNT" val="1_1_1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67_1*i*1"/>
  <p:tag name="KSO_WM_TEMPLATE_CATEGORY" val="diagram"/>
  <p:tag name="KSO_WM_TEMPLATE_INDEX" val="20202567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67_1*i*2"/>
  <p:tag name="KSO_WM_TEMPLATE_CATEGORY" val="diagram"/>
  <p:tag name="KSO_WM_TEMPLATE_INDEX" val="20202567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TEXT_PART_ID_V2" val="a-3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67_1*a*1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单击此处可添加大标题内容"/>
</p:tagLst>
</file>

<file path=ppt/tags/tag215.xml><?xml version="1.0" encoding="utf-8"?>
<p:tagLst xmlns:p="http://schemas.openxmlformats.org/presentationml/2006/main">
  <p:tag name="KSO_WM_UNIT_TEXT_PART_ID_V2" val="d-4-2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67_1*f*1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；根据需要可酌情增减文字，以便观者可以准确理解您所传达的信息。"/>
</p:tagLst>
</file>

<file path=ppt/tags/tag216.xml><?xml version="1.0" encoding="utf-8"?>
<p:tagLst xmlns:p="http://schemas.openxmlformats.org/presentationml/2006/main">
  <p:tag name="KSO_WM_UNIT_NOCLEAR" val="0"/>
  <p:tag name="KSO_WM_UNIT_VALUE" val="5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2567_1*f*2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"/>
</p:tagLst>
</file>

<file path=ppt/tags/tag217.xml><?xml version="1.0" encoding="utf-8"?>
<p:tagLst xmlns:p="http://schemas.openxmlformats.org/presentationml/2006/main">
  <p:tag name="KSO_WM_BEAUTIFY_FLAG" val="#wm#"/>
  <p:tag name="KSO_WM_TEMPLATE_CATEGORY" val="diagram"/>
  <p:tag name="KSO_WM_TEMPLATE_INDEX" val="20202567"/>
  <p:tag name="KSO_WM_SLIDE_ID" val="diagram2020256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14*540"/>
  <p:tag name="KSO_WM_SLIDE_POSITION" val="0*0"/>
  <p:tag name="KSO_WM_TAG_VERSION" val="1.0"/>
  <p:tag name="KSO_WM_SLIDE_LAYOUT" val="a_f"/>
  <p:tag name="KSO_WM_SLIDE_LAYOUT_CNT" val="1_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67_1*i*1"/>
  <p:tag name="KSO_WM_TEMPLATE_CATEGORY" val="diagram"/>
  <p:tag name="KSO_WM_TEMPLATE_INDEX" val="20202567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67_1*i*2"/>
  <p:tag name="KSO_WM_TEMPLATE_CATEGORY" val="diagram"/>
  <p:tag name="KSO_WM_TEMPLATE_INDEX" val="20202567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PART_ID_V2" val="a-3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67_1*a*1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单击此处可添加大标题内容"/>
</p:tagLst>
</file>

<file path=ppt/tags/tag221.xml><?xml version="1.0" encoding="utf-8"?>
<p:tagLst xmlns:p="http://schemas.openxmlformats.org/presentationml/2006/main">
  <p:tag name="KSO_WM_UNIT_TEXT_PART_ID_V2" val="d-4-2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67_1*f*1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；根据需要可酌情增减文字，以便观者可以准确理解您所传达的信息。"/>
</p:tagLst>
</file>

<file path=ppt/tags/tag222.xml><?xml version="1.0" encoding="utf-8"?>
<p:tagLst xmlns:p="http://schemas.openxmlformats.org/presentationml/2006/main">
  <p:tag name="KSO_WM_UNIT_NOCLEAR" val="0"/>
  <p:tag name="KSO_WM_UNIT_VALUE" val="5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2567_1*f*2"/>
  <p:tag name="KSO_WM_TEMPLATE_CATEGORY" val="diagram"/>
  <p:tag name="KSO_WM_TEMPLATE_INDEX" val="20202567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"/>
</p:tagLst>
</file>

<file path=ppt/tags/tag2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2567"/>
  <p:tag name="KSO_WM_SLIDE_ID" val="diagram20202567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14*540"/>
  <p:tag name="KSO_WM_SLIDE_POSITION" val="0*0"/>
  <p:tag name="KSO_WM_TAG_VERSION" val="1.0"/>
  <p:tag name="KSO_WM_SLIDE_LAYOUT" val="a_f"/>
  <p:tag name="KSO_WM_SLIDE_LAYOUT_CNT" val="1_2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3_22*a*1"/>
  <p:tag name="KSO_WM_TEMPLATE_CATEGORY" val="custom"/>
  <p:tag name="KSO_WM_TEMPLATE_INDEX" val="20205173"/>
  <p:tag name="KSO_WM_UNIT_LAYERLEVEL" val="1"/>
  <p:tag name="KSO_WM_TAG_VERSION" val="1.0"/>
  <p:tag name="KSO_WM_BEAUTIFY_FLAG" val="#wm#"/>
  <p:tag name="KSO_WM_UNIT_PRESET_TEXT" val="感谢您的聆听"/>
</p:tagLst>
</file>

<file path=ppt/tags/tag2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00654_1*i*2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  <p:tag name="KSO_WM_SLIDE_ID" val="diagram20201370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d_f"/>
  <p:tag name="KSO_WM_SLIDE_LAYOUT_CNT" val="1_1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00654_1*i*3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USESOURCEFORMAT_APPLY" val="1"/>
</p:tagLst>
</file>

<file path=ppt/tags/tag40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20200654_1*i*4"/>
  <p:tag name="KSO_WM_TEMPLATE_CATEGORY" val="diagram"/>
  <p:tag name="KSO_WM_TEMPLATE_INDEX" val="20200654"/>
  <p:tag name="KSO_WM_UNIT_LAYERLEVEL" val="1"/>
  <p:tag name="KSO_WM_TAG_VERSION" val="1.0"/>
  <p:tag name="KSO_WM_BEAUTIFY_FLAG" val="#wm#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160181_1*n_h_h_i*1_2_1_4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160181_1*n_h_h_i*1_2_2_4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59.xml><?xml version="1.0" encoding="utf-8"?>
<p:tagLst xmlns:p="http://schemas.openxmlformats.org/presentationml/2006/main"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160181_1*n_h_f*1_1_1"/>
  <p:tag name="KSO_WM_TEMPLATE_CATEGORY" val="diagram"/>
  <p:tag name="KSO_WM_TEMPLATE_INDEX" val="16018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0654_1*l_h_i*1_2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160181_1*n_h_h_i*1_2_1_3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160181_1*n_h_h_i*1_2_1_2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160181_1*n_h_h_i*1_2_2_3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160181_1*n_h_h_i*1_2_2_2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USESOURCEFORMAT_APPLY" val="1"/>
</p:tagLst>
</file>

<file path=ppt/tags/tag64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160181_1*n_h_h_f*1_2_1_1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160181_1*n_h_h_f*1_2_2_1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RELATE_UNITID" val="diagram160181_1*n*1"/>
  <p:tag name="KSO_WM_UNIT_ISCONTENTSTITLE" val="0"/>
  <p:tag name="KSO_WM_UNIT_PRESET_TEXT" val="单击此处添加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a"/>
  <p:tag name="KSO_WM_UNIT_INDEX" val="1"/>
  <p:tag name="KSO_WM_UNIT_ID" val="diagram160181_1*a*1"/>
  <p:tag name="KSO_WM_TEMPLATE_CATEGORY" val="diagram"/>
  <p:tag name="KSO_WM_TEMPLATE_INDEX" val="160181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BEAUTIFY_FLAG" val="#wm#"/>
  <p:tag name="KSO_WM_TEMPLATE_CATEGORY" val="diagram"/>
  <p:tag name="KSO_WM_TEMPLATE_INDEX" val="160181"/>
  <p:tag name="KSO_WM_SLIDE_ID" val="diagram160181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434.822*304.149"/>
  <p:tag name="KSO_WM_SLIDE_POSITION" val="262.589*157.146"/>
  <p:tag name="KSO_WM_DIAGRAM_GROUP_CODE" val="n1-1"/>
  <p:tag name="KSO_WM_SLIDE_DIAGTYPE" val="n"/>
  <p:tag name="KSO_WM_TAG_VERSION" val="1.0"/>
  <p:tag name="KSO_WM_SLIDE_LAYOUT" val="a_n"/>
  <p:tag name="KSO_WM_SLIDE_LAYOUT_CNT" val="1_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VALUE" val="71*1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00654_1*l_h_x*1_2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654_1*l_h_a*1_2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70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654_1*l_h_f*1_2_1"/>
  <p:tag name="KSO_WM_TEMPLATE_CATEGORY" val="diagram"/>
  <p:tag name="KSO_WM_TEMPLATE_INDEX" val="20200654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1370_1*f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01370_1*f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0_1*i*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0_1*i*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PA" val="v5.2.8"/>
  <p:tag name="PAMAINTYPE" val="4"/>
  <p:tag name="PATYPE" val="140"/>
  <p:tag name="PASUBTYPE" val="145"/>
  <p:tag name="RESOURCELIBID_SHAPE" val="376788"/>
  <p:tag name="RESOURCELIB_SHAPETYPE" val="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370_1*i*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PA" val="v5.2.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370_1*i*7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自定义</PresentationFormat>
  <Paragraphs>140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Lato Hairline</vt:lpstr>
      <vt:lpstr>Segoe Print</vt:lpstr>
      <vt:lpstr>汉仪旗黑-80S</vt:lpstr>
      <vt:lpstr>黑体</vt:lpstr>
      <vt:lpstr>仿宋</vt:lpstr>
      <vt:lpstr>汉仪旗黑-85S</vt:lpstr>
      <vt:lpstr>Calibri</vt:lpstr>
      <vt:lpstr>Arial Unicode MS</vt:lpstr>
      <vt:lpstr>Calibri Light</vt:lpstr>
      <vt:lpstr>等线 Light</vt:lpstr>
      <vt:lpstr>等线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NavyLiu</cp:lastModifiedBy>
  <cp:revision>514</cp:revision>
  <dcterms:created xsi:type="dcterms:W3CDTF">2016-04-25T01:13:00Z</dcterms:created>
  <dcterms:modified xsi:type="dcterms:W3CDTF">2021-04-01T06:38:38Z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C74F05A406674298872BC6158D74EC79</vt:lpwstr>
  </property>
</Properties>
</file>